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DCF7"/>
    <a:srgbClr val="D0CECE"/>
    <a:srgbClr val="FFD966"/>
    <a:srgbClr val="FFF2CC"/>
    <a:srgbClr val="A9D18E"/>
    <a:srgbClr val="00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A2D3-FE23-4E6D-88A6-009C073FC606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A066-2908-4593-857C-5B30A79DA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7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A2D3-FE23-4E6D-88A6-009C073FC606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A066-2908-4593-857C-5B30A79DA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7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A2D3-FE23-4E6D-88A6-009C073FC606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A066-2908-4593-857C-5B30A79DA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06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A2D3-FE23-4E6D-88A6-009C073FC606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A066-2908-4593-857C-5B30A79DA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587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A2D3-FE23-4E6D-88A6-009C073FC606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A066-2908-4593-857C-5B30A79DA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63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A2D3-FE23-4E6D-88A6-009C073FC606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A066-2908-4593-857C-5B30A79DA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23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A2D3-FE23-4E6D-88A6-009C073FC606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A066-2908-4593-857C-5B30A79DA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4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A2D3-FE23-4E6D-88A6-009C073FC606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A066-2908-4593-857C-5B30A79DA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47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A2D3-FE23-4E6D-88A6-009C073FC606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A066-2908-4593-857C-5B30A79DA152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6626" y="6666406"/>
            <a:ext cx="2260605" cy="21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42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A2D3-FE23-4E6D-88A6-009C073FC606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A066-2908-4593-857C-5B30A79DA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37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A2D3-FE23-4E6D-88A6-009C073FC606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A066-2908-4593-857C-5B30A79DA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26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95000"/>
                <a:lumOff val="5000"/>
              </a:schemeClr>
            </a:gs>
            <a:gs pos="30000">
              <a:schemeClr val="tx1">
                <a:lumMod val="65000"/>
                <a:lumOff val="35000"/>
              </a:schemeClr>
            </a:gs>
            <a:gs pos="45000">
              <a:schemeClr val="tx1">
                <a:lumMod val="50000"/>
                <a:lumOff val="50000"/>
              </a:schemeClr>
            </a:gs>
            <a:gs pos="100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9A2D3-FE23-4E6D-88A6-009C073FC606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9A066-2908-4593-857C-5B30A79DA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23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svg"/><Relationship Id="rId21" Type="http://schemas.openxmlformats.org/officeDocument/2006/relationships/image" Target="../media/image21.svg"/><Relationship Id="rId34" Type="http://schemas.openxmlformats.org/officeDocument/2006/relationships/image" Target="../media/image34.pn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17" Type="http://schemas.openxmlformats.org/officeDocument/2006/relationships/image" Target="../media/image17.svg"/><Relationship Id="rId25" Type="http://schemas.openxmlformats.org/officeDocument/2006/relationships/image" Target="../media/image25.svg"/><Relationship Id="rId33" Type="http://schemas.openxmlformats.org/officeDocument/2006/relationships/image" Target="../media/image33.svg"/><Relationship Id="rId38" Type="http://schemas.openxmlformats.org/officeDocument/2006/relationships/image" Target="../media/image38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24" Type="http://schemas.openxmlformats.org/officeDocument/2006/relationships/image" Target="../media/image24.png"/><Relationship Id="rId32" Type="http://schemas.openxmlformats.org/officeDocument/2006/relationships/image" Target="../media/image32.png"/><Relationship Id="rId37" Type="http://schemas.openxmlformats.org/officeDocument/2006/relationships/image" Target="../media/image37.pn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23" Type="http://schemas.openxmlformats.org/officeDocument/2006/relationships/image" Target="../media/image23.svg"/><Relationship Id="rId28" Type="http://schemas.openxmlformats.org/officeDocument/2006/relationships/image" Target="../media/image28.png"/><Relationship Id="rId36" Type="http://schemas.openxmlformats.org/officeDocument/2006/relationships/image" Target="../media/image36.png"/><Relationship Id="rId10" Type="http://schemas.openxmlformats.org/officeDocument/2006/relationships/image" Target="../media/image10.png"/><Relationship Id="rId19" Type="http://schemas.openxmlformats.org/officeDocument/2006/relationships/image" Target="../media/image19.svg"/><Relationship Id="rId31" Type="http://schemas.openxmlformats.org/officeDocument/2006/relationships/image" Target="../media/image31.svg"/><Relationship Id="rId4" Type="http://schemas.openxmlformats.org/officeDocument/2006/relationships/image" Target="../media/image4.png"/><Relationship Id="rId9" Type="http://schemas.openxmlformats.org/officeDocument/2006/relationships/image" Target="../media/image9.sv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svg"/><Relationship Id="rId30" Type="http://schemas.openxmlformats.org/officeDocument/2006/relationships/image" Target="../media/image30.png"/><Relationship Id="rId35" Type="http://schemas.openxmlformats.org/officeDocument/2006/relationships/image" Target="../media/image35.svg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8.svg"/><Relationship Id="rId18" Type="http://schemas.openxmlformats.org/officeDocument/2006/relationships/image" Target="../media/image4.png"/><Relationship Id="rId26" Type="http://schemas.openxmlformats.org/officeDocument/2006/relationships/image" Target="../media/image14.png"/><Relationship Id="rId39" Type="http://schemas.openxmlformats.org/officeDocument/2006/relationships/image" Target="../media/image9.svg"/><Relationship Id="rId21" Type="http://schemas.openxmlformats.org/officeDocument/2006/relationships/image" Target="../media/image31.svg"/><Relationship Id="rId34" Type="http://schemas.openxmlformats.org/officeDocument/2006/relationships/image" Target="../media/image10.png"/><Relationship Id="rId42" Type="http://schemas.openxmlformats.org/officeDocument/2006/relationships/image" Target="../media/image6.png"/><Relationship Id="rId47" Type="http://schemas.openxmlformats.org/officeDocument/2006/relationships/image" Target="../media/image61.svg"/><Relationship Id="rId50" Type="http://schemas.openxmlformats.org/officeDocument/2006/relationships/image" Target="../media/image44.png"/><Relationship Id="rId55" Type="http://schemas.openxmlformats.org/officeDocument/2006/relationships/image" Target="../media/image3.svg"/><Relationship Id="rId7" Type="http://schemas.openxmlformats.org/officeDocument/2006/relationships/image" Target="../media/image54.svg"/><Relationship Id="rId12" Type="http://schemas.openxmlformats.org/officeDocument/2006/relationships/image" Target="../media/image47.png"/><Relationship Id="rId17" Type="http://schemas.openxmlformats.org/officeDocument/2006/relationships/image" Target="../media/image52.svg"/><Relationship Id="rId25" Type="http://schemas.openxmlformats.org/officeDocument/2006/relationships/image" Target="../media/image29.svg"/><Relationship Id="rId33" Type="http://schemas.openxmlformats.org/officeDocument/2006/relationships/image" Target="../media/image25.svg"/><Relationship Id="rId38" Type="http://schemas.openxmlformats.org/officeDocument/2006/relationships/image" Target="../media/image8.png"/><Relationship Id="rId46" Type="http://schemas.openxmlformats.org/officeDocument/2006/relationships/image" Target="../media/image60.png"/><Relationship Id="rId2" Type="http://schemas.openxmlformats.org/officeDocument/2006/relationships/image" Target="../media/image22.png"/><Relationship Id="rId16" Type="http://schemas.openxmlformats.org/officeDocument/2006/relationships/image" Target="../media/image51.png"/><Relationship Id="rId20" Type="http://schemas.openxmlformats.org/officeDocument/2006/relationships/image" Target="../media/image30.png"/><Relationship Id="rId29" Type="http://schemas.openxmlformats.org/officeDocument/2006/relationships/image" Target="../media/image21.svg"/><Relationship Id="rId41" Type="http://schemas.openxmlformats.org/officeDocument/2006/relationships/image" Target="../media/image41.svg"/><Relationship Id="rId5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png"/><Relationship Id="rId11" Type="http://schemas.openxmlformats.org/officeDocument/2006/relationships/image" Target="../media/image43.svg"/><Relationship Id="rId24" Type="http://schemas.openxmlformats.org/officeDocument/2006/relationships/image" Target="../media/image28.png"/><Relationship Id="rId32" Type="http://schemas.openxmlformats.org/officeDocument/2006/relationships/image" Target="../media/image24.png"/><Relationship Id="rId37" Type="http://schemas.openxmlformats.org/officeDocument/2006/relationships/image" Target="../media/image19.svg"/><Relationship Id="rId40" Type="http://schemas.openxmlformats.org/officeDocument/2006/relationships/image" Target="../media/image40.png"/><Relationship Id="rId45" Type="http://schemas.openxmlformats.org/officeDocument/2006/relationships/image" Target="../media/image56.svg"/><Relationship Id="rId53" Type="http://schemas.openxmlformats.org/officeDocument/2006/relationships/image" Target="../media/image59.svg"/><Relationship Id="rId5" Type="http://schemas.openxmlformats.org/officeDocument/2006/relationships/image" Target="../media/image13.svg"/><Relationship Id="rId15" Type="http://schemas.openxmlformats.org/officeDocument/2006/relationships/image" Target="../media/image50.svg"/><Relationship Id="rId23" Type="http://schemas.openxmlformats.org/officeDocument/2006/relationships/image" Target="../media/image17.svg"/><Relationship Id="rId28" Type="http://schemas.openxmlformats.org/officeDocument/2006/relationships/image" Target="../media/image20.png"/><Relationship Id="rId36" Type="http://schemas.openxmlformats.org/officeDocument/2006/relationships/image" Target="../media/image18.png"/><Relationship Id="rId49" Type="http://schemas.openxmlformats.org/officeDocument/2006/relationships/image" Target="../media/image27.svg"/><Relationship Id="rId57" Type="http://schemas.openxmlformats.org/officeDocument/2006/relationships/image" Target="../media/image62.png"/><Relationship Id="rId10" Type="http://schemas.openxmlformats.org/officeDocument/2006/relationships/image" Target="../media/image42.png"/><Relationship Id="rId19" Type="http://schemas.openxmlformats.org/officeDocument/2006/relationships/image" Target="../media/image5.svg"/><Relationship Id="rId31" Type="http://schemas.openxmlformats.org/officeDocument/2006/relationships/image" Target="../media/image58.svg"/><Relationship Id="rId44" Type="http://schemas.openxmlformats.org/officeDocument/2006/relationships/image" Target="../media/image55.png"/><Relationship Id="rId52" Type="http://schemas.openxmlformats.org/officeDocument/2006/relationships/image" Target="../media/image32.png"/><Relationship Id="rId4" Type="http://schemas.openxmlformats.org/officeDocument/2006/relationships/image" Target="../media/image12.png"/><Relationship Id="rId9" Type="http://schemas.openxmlformats.org/officeDocument/2006/relationships/image" Target="../media/image35.svg"/><Relationship Id="rId14" Type="http://schemas.openxmlformats.org/officeDocument/2006/relationships/image" Target="../media/image49.png"/><Relationship Id="rId22" Type="http://schemas.openxmlformats.org/officeDocument/2006/relationships/image" Target="../media/image16.png"/><Relationship Id="rId27" Type="http://schemas.openxmlformats.org/officeDocument/2006/relationships/image" Target="../media/image15.svg"/><Relationship Id="rId30" Type="http://schemas.openxmlformats.org/officeDocument/2006/relationships/image" Target="../media/image57.png"/><Relationship Id="rId35" Type="http://schemas.openxmlformats.org/officeDocument/2006/relationships/image" Target="../media/image11.svg"/><Relationship Id="rId43" Type="http://schemas.openxmlformats.org/officeDocument/2006/relationships/image" Target="../media/image7.svg"/><Relationship Id="rId48" Type="http://schemas.openxmlformats.org/officeDocument/2006/relationships/image" Target="../media/image26.png"/><Relationship Id="rId56" Type="http://schemas.openxmlformats.org/officeDocument/2006/relationships/image" Target="../media/image39.png"/><Relationship Id="rId8" Type="http://schemas.openxmlformats.org/officeDocument/2006/relationships/image" Target="../media/image34.png"/><Relationship Id="rId51" Type="http://schemas.openxmlformats.org/officeDocument/2006/relationships/image" Target="../media/image45.svg"/><Relationship Id="rId3" Type="http://schemas.openxmlformats.org/officeDocument/2006/relationships/image" Target="../media/image23.svg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svg"/><Relationship Id="rId18" Type="http://schemas.openxmlformats.org/officeDocument/2006/relationships/image" Target="../media/image43.svg"/><Relationship Id="rId26" Type="http://schemas.openxmlformats.org/officeDocument/2006/relationships/image" Target="../media/image25.svg"/><Relationship Id="rId39" Type="http://schemas.openxmlformats.org/officeDocument/2006/relationships/image" Target="../media/image32.png"/><Relationship Id="rId21" Type="http://schemas.openxmlformats.org/officeDocument/2006/relationships/image" Target="../media/image30.png"/><Relationship Id="rId34" Type="http://schemas.openxmlformats.org/officeDocument/2006/relationships/image" Target="../media/image5.svg"/><Relationship Id="rId42" Type="http://schemas.openxmlformats.org/officeDocument/2006/relationships/image" Target="../media/image9.svg"/><Relationship Id="rId47" Type="http://schemas.openxmlformats.org/officeDocument/2006/relationships/image" Target="../media/image57.png"/><Relationship Id="rId50" Type="http://schemas.openxmlformats.org/officeDocument/2006/relationships/image" Target="../media/image11.svg"/><Relationship Id="rId55" Type="http://schemas.openxmlformats.org/officeDocument/2006/relationships/image" Target="../media/image63.png"/><Relationship Id="rId7" Type="http://schemas.openxmlformats.org/officeDocument/2006/relationships/image" Target="../media/image15.svg"/><Relationship Id="rId12" Type="http://schemas.openxmlformats.org/officeDocument/2006/relationships/image" Target="../media/image12.png"/><Relationship Id="rId17" Type="http://schemas.openxmlformats.org/officeDocument/2006/relationships/image" Target="../media/image42.png"/><Relationship Id="rId25" Type="http://schemas.openxmlformats.org/officeDocument/2006/relationships/image" Target="../media/image24.png"/><Relationship Id="rId33" Type="http://schemas.openxmlformats.org/officeDocument/2006/relationships/image" Target="../media/image4.png"/><Relationship Id="rId38" Type="http://schemas.openxmlformats.org/officeDocument/2006/relationships/image" Target="../media/image56.svg"/><Relationship Id="rId46" Type="http://schemas.openxmlformats.org/officeDocument/2006/relationships/image" Target="../media/image17.svg"/><Relationship Id="rId2" Type="http://schemas.openxmlformats.org/officeDocument/2006/relationships/image" Target="../media/image34.png"/><Relationship Id="rId16" Type="http://schemas.openxmlformats.org/officeDocument/2006/relationships/image" Target="../media/image46.png"/><Relationship Id="rId20" Type="http://schemas.openxmlformats.org/officeDocument/2006/relationships/image" Target="../media/image19.svg"/><Relationship Id="rId29" Type="http://schemas.openxmlformats.org/officeDocument/2006/relationships/image" Target="../media/image53.png"/><Relationship Id="rId41" Type="http://schemas.openxmlformats.org/officeDocument/2006/relationships/image" Target="../media/image8.png"/><Relationship Id="rId54" Type="http://schemas.openxmlformats.org/officeDocument/2006/relationships/image" Target="../media/image50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21.svg"/><Relationship Id="rId24" Type="http://schemas.openxmlformats.org/officeDocument/2006/relationships/image" Target="../media/image61.svg"/><Relationship Id="rId32" Type="http://schemas.openxmlformats.org/officeDocument/2006/relationships/image" Target="../media/image27.svg"/><Relationship Id="rId37" Type="http://schemas.openxmlformats.org/officeDocument/2006/relationships/image" Target="../media/image55.png"/><Relationship Id="rId40" Type="http://schemas.openxmlformats.org/officeDocument/2006/relationships/image" Target="../media/image59.svg"/><Relationship Id="rId45" Type="http://schemas.openxmlformats.org/officeDocument/2006/relationships/image" Target="../media/image16.png"/><Relationship Id="rId53" Type="http://schemas.openxmlformats.org/officeDocument/2006/relationships/image" Target="../media/image49.png"/><Relationship Id="rId5" Type="http://schemas.openxmlformats.org/officeDocument/2006/relationships/image" Target="../media/image3.svg"/><Relationship Id="rId15" Type="http://schemas.openxmlformats.org/officeDocument/2006/relationships/image" Target="../media/image29.svg"/><Relationship Id="rId23" Type="http://schemas.openxmlformats.org/officeDocument/2006/relationships/image" Target="../media/image60.png"/><Relationship Id="rId28" Type="http://schemas.openxmlformats.org/officeDocument/2006/relationships/image" Target="../media/image52.svg"/><Relationship Id="rId36" Type="http://schemas.openxmlformats.org/officeDocument/2006/relationships/image" Target="../media/image23.svg"/><Relationship Id="rId49" Type="http://schemas.openxmlformats.org/officeDocument/2006/relationships/image" Target="../media/image10.png"/><Relationship Id="rId10" Type="http://schemas.openxmlformats.org/officeDocument/2006/relationships/image" Target="../media/image20.png"/><Relationship Id="rId19" Type="http://schemas.openxmlformats.org/officeDocument/2006/relationships/image" Target="../media/image18.png"/><Relationship Id="rId31" Type="http://schemas.openxmlformats.org/officeDocument/2006/relationships/image" Target="../media/image26.png"/><Relationship Id="rId44" Type="http://schemas.openxmlformats.org/officeDocument/2006/relationships/image" Target="../media/image7.svg"/><Relationship Id="rId52" Type="http://schemas.openxmlformats.org/officeDocument/2006/relationships/image" Target="../media/image48.svg"/><Relationship Id="rId4" Type="http://schemas.openxmlformats.org/officeDocument/2006/relationships/image" Target="../media/image2.png"/><Relationship Id="rId9" Type="http://schemas.openxmlformats.org/officeDocument/2006/relationships/image" Target="../media/image45.svg"/><Relationship Id="rId14" Type="http://schemas.openxmlformats.org/officeDocument/2006/relationships/image" Target="../media/image28.png"/><Relationship Id="rId22" Type="http://schemas.openxmlformats.org/officeDocument/2006/relationships/image" Target="../media/image31.svg"/><Relationship Id="rId27" Type="http://schemas.openxmlformats.org/officeDocument/2006/relationships/image" Target="../media/image51.png"/><Relationship Id="rId30" Type="http://schemas.openxmlformats.org/officeDocument/2006/relationships/image" Target="../media/image54.svg"/><Relationship Id="rId35" Type="http://schemas.openxmlformats.org/officeDocument/2006/relationships/image" Target="../media/image22.png"/><Relationship Id="rId43" Type="http://schemas.openxmlformats.org/officeDocument/2006/relationships/image" Target="../media/image6.png"/><Relationship Id="rId48" Type="http://schemas.openxmlformats.org/officeDocument/2006/relationships/image" Target="../media/image58.svg"/><Relationship Id="rId56" Type="http://schemas.openxmlformats.org/officeDocument/2006/relationships/image" Target="../media/image62.png"/><Relationship Id="rId8" Type="http://schemas.openxmlformats.org/officeDocument/2006/relationships/image" Target="../media/image44.png"/><Relationship Id="rId51" Type="http://schemas.openxmlformats.org/officeDocument/2006/relationships/image" Target="../media/image47.png"/><Relationship Id="rId3" Type="http://schemas.openxmlformats.org/officeDocument/2006/relationships/image" Target="../media/image35.sv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.png"/><Relationship Id="rId18" Type="http://schemas.openxmlformats.org/officeDocument/2006/relationships/image" Target="../media/image45.svg"/><Relationship Id="rId26" Type="http://schemas.openxmlformats.org/officeDocument/2006/relationships/image" Target="../media/image26.png"/><Relationship Id="rId39" Type="http://schemas.openxmlformats.org/officeDocument/2006/relationships/image" Target="../media/image11.svg"/><Relationship Id="rId21" Type="http://schemas.openxmlformats.org/officeDocument/2006/relationships/image" Target="../media/image46.png"/><Relationship Id="rId34" Type="http://schemas.openxmlformats.org/officeDocument/2006/relationships/image" Target="../media/image51.png"/><Relationship Id="rId42" Type="http://schemas.openxmlformats.org/officeDocument/2006/relationships/image" Target="../media/image18.png"/><Relationship Id="rId47" Type="http://schemas.openxmlformats.org/officeDocument/2006/relationships/image" Target="../media/image21.svg"/><Relationship Id="rId50" Type="http://schemas.openxmlformats.org/officeDocument/2006/relationships/image" Target="../media/image30.png"/><Relationship Id="rId55" Type="http://schemas.openxmlformats.org/officeDocument/2006/relationships/image" Target="../media/image61.svg"/><Relationship Id="rId7" Type="http://schemas.openxmlformats.org/officeDocument/2006/relationships/image" Target="../media/image40.png"/><Relationship Id="rId12" Type="http://schemas.openxmlformats.org/officeDocument/2006/relationships/image" Target="../media/image43.svg"/><Relationship Id="rId17" Type="http://schemas.openxmlformats.org/officeDocument/2006/relationships/image" Target="../media/image44.png"/><Relationship Id="rId25" Type="http://schemas.openxmlformats.org/officeDocument/2006/relationships/image" Target="../media/image50.svg"/><Relationship Id="rId33" Type="http://schemas.openxmlformats.org/officeDocument/2006/relationships/image" Target="../media/image25.svg"/><Relationship Id="rId38" Type="http://schemas.openxmlformats.org/officeDocument/2006/relationships/image" Target="../media/image10.png"/><Relationship Id="rId46" Type="http://schemas.openxmlformats.org/officeDocument/2006/relationships/image" Target="../media/image20.png"/><Relationship Id="rId2" Type="http://schemas.openxmlformats.org/officeDocument/2006/relationships/image" Target="../media/image39.png"/><Relationship Id="rId16" Type="http://schemas.openxmlformats.org/officeDocument/2006/relationships/image" Target="../media/image15.svg"/><Relationship Id="rId20" Type="http://schemas.openxmlformats.org/officeDocument/2006/relationships/image" Target="../media/image13.svg"/><Relationship Id="rId29" Type="http://schemas.openxmlformats.org/officeDocument/2006/relationships/image" Target="../media/image17.svg"/><Relationship Id="rId41" Type="http://schemas.openxmlformats.org/officeDocument/2006/relationships/image" Target="../media/image5.svg"/><Relationship Id="rId54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svg"/><Relationship Id="rId11" Type="http://schemas.openxmlformats.org/officeDocument/2006/relationships/image" Target="../media/image42.png"/><Relationship Id="rId24" Type="http://schemas.openxmlformats.org/officeDocument/2006/relationships/image" Target="../media/image49.png"/><Relationship Id="rId32" Type="http://schemas.openxmlformats.org/officeDocument/2006/relationships/image" Target="../media/image24.png"/><Relationship Id="rId37" Type="http://schemas.openxmlformats.org/officeDocument/2006/relationships/image" Target="../media/image54.svg"/><Relationship Id="rId40" Type="http://schemas.openxmlformats.org/officeDocument/2006/relationships/image" Target="../media/image4.png"/><Relationship Id="rId45" Type="http://schemas.openxmlformats.org/officeDocument/2006/relationships/image" Target="../media/image56.svg"/><Relationship Id="rId53" Type="http://schemas.openxmlformats.org/officeDocument/2006/relationships/image" Target="../media/image59.svg"/><Relationship Id="rId58" Type="http://schemas.openxmlformats.org/officeDocument/2006/relationships/image" Target="../media/image62.png"/><Relationship Id="rId5" Type="http://schemas.openxmlformats.org/officeDocument/2006/relationships/image" Target="../media/image34.png"/><Relationship Id="rId15" Type="http://schemas.openxmlformats.org/officeDocument/2006/relationships/image" Target="../media/image14.png"/><Relationship Id="rId23" Type="http://schemas.openxmlformats.org/officeDocument/2006/relationships/image" Target="../media/image48.svg"/><Relationship Id="rId28" Type="http://schemas.openxmlformats.org/officeDocument/2006/relationships/image" Target="../media/image16.png"/><Relationship Id="rId36" Type="http://schemas.openxmlformats.org/officeDocument/2006/relationships/image" Target="../media/image53.png"/><Relationship Id="rId49" Type="http://schemas.openxmlformats.org/officeDocument/2006/relationships/image" Target="../media/image58.svg"/><Relationship Id="rId57" Type="http://schemas.openxmlformats.org/officeDocument/2006/relationships/image" Target="../media/image23.svg"/><Relationship Id="rId10" Type="http://schemas.openxmlformats.org/officeDocument/2006/relationships/image" Target="../media/image7.svg"/><Relationship Id="rId19" Type="http://schemas.openxmlformats.org/officeDocument/2006/relationships/image" Target="../media/image12.png"/><Relationship Id="rId31" Type="http://schemas.openxmlformats.org/officeDocument/2006/relationships/image" Target="../media/image29.svg"/><Relationship Id="rId44" Type="http://schemas.openxmlformats.org/officeDocument/2006/relationships/image" Target="../media/image55.png"/><Relationship Id="rId52" Type="http://schemas.openxmlformats.org/officeDocument/2006/relationships/image" Target="../media/image32.png"/><Relationship Id="rId4" Type="http://schemas.openxmlformats.org/officeDocument/2006/relationships/image" Target="../media/image9.svg"/><Relationship Id="rId9" Type="http://schemas.openxmlformats.org/officeDocument/2006/relationships/image" Target="../media/image6.png"/><Relationship Id="rId14" Type="http://schemas.openxmlformats.org/officeDocument/2006/relationships/image" Target="../media/image3.svg"/><Relationship Id="rId22" Type="http://schemas.openxmlformats.org/officeDocument/2006/relationships/image" Target="../media/image47.png"/><Relationship Id="rId27" Type="http://schemas.openxmlformats.org/officeDocument/2006/relationships/image" Target="../media/image27.svg"/><Relationship Id="rId30" Type="http://schemas.openxmlformats.org/officeDocument/2006/relationships/image" Target="../media/image28.png"/><Relationship Id="rId35" Type="http://schemas.openxmlformats.org/officeDocument/2006/relationships/image" Target="../media/image52.svg"/><Relationship Id="rId43" Type="http://schemas.openxmlformats.org/officeDocument/2006/relationships/image" Target="../media/image19.svg"/><Relationship Id="rId48" Type="http://schemas.openxmlformats.org/officeDocument/2006/relationships/image" Target="../media/image57.png"/><Relationship Id="rId56" Type="http://schemas.openxmlformats.org/officeDocument/2006/relationships/image" Target="../media/image22.png"/><Relationship Id="rId8" Type="http://schemas.openxmlformats.org/officeDocument/2006/relationships/image" Target="../media/image41.svg"/><Relationship Id="rId51" Type="http://schemas.openxmlformats.org/officeDocument/2006/relationships/image" Target="../media/image31.svg"/><Relationship Id="rId3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0.svg"/><Relationship Id="rId18" Type="http://schemas.openxmlformats.org/officeDocument/2006/relationships/image" Target="../media/image26.png"/><Relationship Id="rId26" Type="http://schemas.openxmlformats.org/officeDocument/2006/relationships/image" Target="../media/image60.png"/><Relationship Id="rId39" Type="http://schemas.openxmlformats.org/officeDocument/2006/relationships/image" Target="../media/image25.svg"/><Relationship Id="rId3" Type="http://schemas.openxmlformats.org/officeDocument/2006/relationships/image" Target="../media/image35.svg"/><Relationship Id="rId21" Type="http://schemas.openxmlformats.org/officeDocument/2006/relationships/image" Target="../media/image48.svg"/><Relationship Id="rId34" Type="http://schemas.openxmlformats.org/officeDocument/2006/relationships/image" Target="../media/image16.png"/><Relationship Id="rId42" Type="http://schemas.openxmlformats.org/officeDocument/2006/relationships/image" Target="../media/image10.png"/><Relationship Id="rId47" Type="http://schemas.openxmlformats.org/officeDocument/2006/relationships/image" Target="../media/image5.svg"/><Relationship Id="rId50" Type="http://schemas.openxmlformats.org/officeDocument/2006/relationships/image" Target="../media/image55.png"/><Relationship Id="rId7" Type="http://schemas.openxmlformats.org/officeDocument/2006/relationships/image" Target="../media/image58.svg"/><Relationship Id="rId12" Type="http://schemas.openxmlformats.org/officeDocument/2006/relationships/image" Target="../media/image49.png"/><Relationship Id="rId17" Type="http://schemas.openxmlformats.org/officeDocument/2006/relationships/image" Target="../media/image13.svg"/><Relationship Id="rId25" Type="http://schemas.openxmlformats.org/officeDocument/2006/relationships/image" Target="../media/image59.svg"/><Relationship Id="rId33" Type="http://schemas.openxmlformats.org/officeDocument/2006/relationships/image" Target="../media/image45.svg"/><Relationship Id="rId38" Type="http://schemas.openxmlformats.org/officeDocument/2006/relationships/image" Target="../media/image24.png"/><Relationship Id="rId46" Type="http://schemas.openxmlformats.org/officeDocument/2006/relationships/image" Target="../media/image4.png"/><Relationship Id="rId2" Type="http://schemas.openxmlformats.org/officeDocument/2006/relationships/image" Target="../media/image34.png"/><Relationship Id="rId16" Type="http://schemas.openxmlformats.org/officeDocument/2006/relationships/image" Target="../media/image12.png"/><Relationship Id="rId20" Type="http://schemas.openxmlformats.org/officeDocument/2006/relationships/image" Target="../media/image47.png"/><Relationship Id="rId29" Type="http://schemas.openxmlformats.org/officeDocument/2006/relationships/image" Target="../media/image41.svg"/><Relationship Id="rId41" Type="http://schemas.openxmlformats.org/officeDocument/2006/relationships/image" Target="../media/image52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7.png"/><Relationship Id="rId11" Type="http://schemas.openxmlformats.org/officeDocument/2006/relationships/image" Target="../media/image19.svg"/><Relationship Id="rId24" Type="http://schemas.openxmlformats.org/officeDocument/2006/relationships/image" Target="../media/image32.png"/><Relationship Id="rId32" Type="http://schemas.openxmlformats.org/officeDocument/2006/relationships/image" Target="../media/image44.png"/><Relationship Id="rId37" Type="http://schemas.openxmlformats.org/officeDocument/2006/relationships/image" Target="../media/image9.svg"/><Relationship Id="rId40" Type="http://schemas.openxmlformats.org/officeDocument/2006/relationships/image" Target="../media/image51.png"/><Relationship Id="rId45" Type="http://schemas.openxmlformats.org/officeDocument/2006/relationships/image" Target="../media/image23.svg"/><Relationship Id="rId53" Type="http://schemas.openxmlformats.org/officeDocument/2006/relationships/image" Target="../media/image62.png"/><Relationship Id="rId5" Type="http://schemas.openxmlformats.org/officeDocument/2006/relationships/image" Target="../media/image29.svg"/><Relationship Id="rId15" Type="http://schemas.openxmlformats.org/officeDocument/2006/relationships/image" Target="../media/image15.svg"/><Relationship Id="rId23" Type="http://schemas.openxmlformats.org/officeDocument/2006/relationships/image" Target="../media/image31.svg"/><Relationship Id="rId28" Type="http://schemas.openxmlformats.org/officeDocument/2006/relationships/image" Target="../media/image40.png"/><Relationship Id="rId36" Type="http://schemas.openxmlformats.org/officeDocument/2006/relationships/image" Target="../media/image8.png"/><Relationship Id="rId49" Type="http://schemas.openxmlformats.org/officeDocument/2006/relationships/image" Target="../media/image21.svg"/><Relationship Id="rId10" Type="http://schemas.openxmlformats.org/officeDocument/2006/relationships/image" Target="../media/image18.png"/><Relationship Id="rId19" Type="http://schemas.openxmlformats.org/officeDocument/2006/relationships/image" Target="../media/image27.svg"/><Relationship Id="rId31" Type="http://schemas.openxmlformats.org/officeDocument/2006/relationships/image" Target="../media/image7.svg"/><Relationship Id="rId44" Type="http://schemas.openxmlformats.org/officeDocument/2006/relationships/image" Target="../media/image22.png"/><Relationship Id="rId52" Type="http://schemas.openxmlformats.org/officeDocument/2006/relationships/image" Target="../media/image39.png"/><Relationship Id="rId4" Type="http://schemas.openxmlformats.org/officeDocument/2006/relationships/image" Target="../media/image28.png"/><Relationship Id="rId9" Type="http://schemas.openxmlformats.org/officeDocument/2006/relationships/image" Target="../media/image43.svg"/><Relationship Id="rId14" Type="http://schemas.openxmlformats.org/officeDocument/2006/relationships/image" Target="../media/image14.png"/><Relationship Id="rId22" Type="http://schemas.openxmlformats.org/officeDocument/2006/relationships/image" Target="../media/image30.png"/><Relationship Id="rId27" Type="http://schemas.openxmlformats.org/officeDocument/2006/relationships/image" Target="../media/image61.svg"/><Relationship Id="rId30" Type="http://schemas.openxmlformats.org/officeDocument/2006/relationships/image" Target="../media/image6.png"/><Relationship Id="rId35" Type="http://schemas.openxmlformats.org/officeDocument/2006/relationships/image" Target="../media/image17.svg"/><Relationship Id="rId43" Type="http://schemas.openxmlformats.org/officeDocument/2006/relationships/image" Target="../media/image11.svg"/><Relationship Id="rId48" Type="http://schemas.openxmlformats.org/officeDocument/2006/relationships/image" Target="../media/image20.png"/><Relationship Id="rId8" Type="http://schemas.openxmlformats.org/officeDocument/2006/relationships/image" Target="../media/image42.png"/><Relationship Id="rId51" Type="http://schemas.openxmlformats.org/officeDocument/2006/relationships/image" Target="../media/image56.sv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5.svg"/><Relationship Id="rId18" Type="http://schemas.openxmlformats.org/officeDocument/2006/relationships/image" Target="../media/image47.png"/><Relationship Id="rId26" Type="http://schemas.openxmlformats.org/officeDocument/2006/relationships/image" Target="../media/image57.png"/><Relationship Id="rId39" Type="http://schemas.openxmlformats.org/officeDocument/2006/relationships/image" Target="../media/image56.svg"/><Relationship Id="rId21" Type="http://schemas.openxmlformats.org/officeDocument/2006/relationships/image" Target="../media/image50.svg"/><Relationship Id="rId34" Type="http://schemas.openxmlformats.org/officeDocument/2006/relationships/image" Target="../media/image4.png"/><Relationship Id="rId42" Type="http://schemas.openxmlformats.org/officeDocument/2006/relationships/image" Target="../media/image6.png"/><Relationship Id="rId47" Type="http://schemas.openxmlformats.org/officeDocument/2006/relationships/image" Target="../media/image41.svg"/><Relationship Id="rId50" Type="http://schemas.openxmlformats.org/officeDocument/2006/relationships/image" Target="../media/image26.png"/><Relationship Id="rId55" Type="http://schemas.openxmlformats.org/officeDocument/2006/relationships/image" Target="../media/image3.svg"/><Relationship Id="rId7" Type="http://schemas.openxmlformats.org/officeDocument/2006/relationships/image" Target="../media/image23.svg"/><Relationship Id="rId12" Type="http://schemas.openxmlformats.org/officeDocument/2006/relationships/image" Target="../media/image34.png"/><Relationship Id="rId17" Type="http://schemas.openxmlformats.org/officeDocument/2006/relationships/image" Target="../media/image43.svg"/><Relationship Id="rId25" Type="http://schemas.openxmlformats.org/officeDocument/2006/relationships/image" Target="../media/image29.svg"/><Relationship Id="rId33" Type="http://schemas.openxmlformats.org/officeDocument/2006/relationships/image" Target="../media/image11.svg"/><Relationship Id="rId38" Type="http://schemas.openxmlformats.org/officeDocument/2006/relationships/image" Target="../media/image55.png"/><Relationship Id="rId46" Type="http://schemas.openxmlformats.org/officeDocument/2006/relationships/image" Target="../media/image40.png"/><Relationship Id="rId2" Type="http://schemas.openxmlformats.org/officeDocument/2006/relationships/image" Target="../media/image53.png"/><Relationship Id="rId16" Type="http://schemas.openxmlformats.org/officeDocument/2006/relationships/image" Target="../media/image42.png"/><Relationship Id="rId20" Type="http://schemas.openxmlformats.org/officeDocument/2006/relationships/image" Target="../media/image49.png"/><Relationship Id="rId29" Type="http://schemas.openxmlformats.org/officeDocument/2006/relationships/image" Target="../media/image25.svg"/><Relationship Id="rId41" Type="http://schemas.openxmlformats.org/officeDocument/2006/relationships/image" Target="../media/image61.svg"/><Relationship Id="rId5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11" Type="http://schemas.openxmlformats.org/officeDocument/2006/relationships/image" Target="../media/image9.svg"/><Relationship Id="rId24" Type="http://schemas.openxmlformats.org/officeDocument/2006/relationships/image" Target="../media/image28.png"/><Relationship Id="rId32" Type="http://schemas.openxmlformats.org/officeDocument/2006/relationships/image" Target="../media/image10.png"/><Relationship Id="rId37" Type="http://schemas.openxmlformats.org/officeDocument/2006/relationships/image" Target="../media/image31.svg"/><Relationship Id="rId40" Type="http://schemas.openxmlformats.org/officeDocument/2006/relationships/image" Target="../media/image60.png"/><Relationship Id="rId45" Type="http://schemas.openxmlformats.org/officeDocument/2006/relationships/image" Target="../media/image21.svg"/><Relationship Id="rId53" Type="http://schemas.openxmlformats.org/officeDocument/2006/relationships/image" Target="../media/image59.svg"/><Relationship Id="rId5" Type="http://schemas.openxmlformats.org/officeDocument/2006/relationships/image" Target="../media/image19.svg"/><Relationship Id="rId15" Type="http://schemas.openxmlformats.org/officeDocument/2006/relationships/image" Target="../media/image15.svg"/><Relationship Id="rId23" Type="http://schemas.openxmlformats.org/officeDocument/2006/relationships/image" Target="../media/image17.svg"/><Relationship Id="rId28" Type="http://schemas.openxmlformats.org/officeDocument/2006/relationships/image" Target="../media/image24.png"/><Relationship Id="rId36" Type="http://schemas.openxmlformats.org/officeDocument/2006/relationships/image" Target="../media/image30.png"/><Relationship Id="rId49" Type="http://schemas.openxmlformats.org/officeDocument/2006/relationships/image" Target="../media/image45.svg"/><Relationship Id="rId57" Type="http://schemas.openxmlformats.org/officeDocument/2006/relationships/image" Target="../media/image62.png"/><Relationship Id="rId10" Type="http://schemas.openxmlformats.org/officeDocument/2006/relationships/image" Target="../media/image8.png"/><Relationship Id="rId19" Type="http://schemas.openxmlformats.org/officeDocument/2006/relationships/image" Target="../media/image48.svg"/><Relationship Id="rId31" Type="http://schemas.openxmlformats.org/officeDocument/2006/relationships/image" Target="../media/image52.svg"/><Relationship Id="rId44" Type="http://schemas.openxmlformats.org/officeDocument/2006/relationships/image" Target="../media/image20.png"/><Relationship Id="rId52" Type="http://schemas.openxmlformats.org/officeDocument/2006/relationships/image" Target="../media/image32.png"/><Relationship Id="rId4" Type="http://schemas.openxmlformats.org/officeDocument/2006/relationships/image" Target="../media/image18.png"/><Relationship Id="rId9" Type="http://schemas.openxmlformats.org/officeDocument/2006/relationships/image" Target="../media/image13.svg"/><Relationship Id="rId14" Type="http://schemas.openxmlformats.org/officeDocument/2006/relationships/image" Target="../media/image14.png"/><Relationship Id="rId22" Type="http://schemas.openxmlformats.org/officeDocument/2006/relationships/image" Target="../media/image16.png"/><Relationship Id="rId27" Type="http://schemas.openxmlformats.org/officeDocument/2006/relationships/image" Target="../media/image58.svg"/><Relationship Id="rId30" Type="http://schemas.openxmlformats.org/officeDocument/2006/relationships/image" Target="../media/image51.png"/><Relationship Id="rId35" Type="http://schemas.openxmlformats.org/officeDocument/2006/relationships/image" Target="../media/image5.svg"/><Relationship Id="rId43" Type="http://schemas.openxmlformats.org/officeDocument/2006/relationships/image" Target="../media/image7.svg"/><Relationship Id="rId48" Type="http://schemas.openxmlformats.org/officeDocument/2006/relationships/image" Target="../media/image44.png"/><Relationship Id="rId56" Type="http://schemas.openxmlformats.org/officeDocument/2006/relationships/image" Target="../media/image39.png"/><Relationship Id="rId8" Type="http://schemas.openxmlformats.org/officeDocument/2006/relationships/image" Target="../media/image12.png"/><Relationship Id="rId51" Type="http://schemas.openxmlformats.org/officeDocument/2006/relationships/image" Target="../media/image27.svg"/><Relationship Id="rId3" Type="http://schemas.openxmlformats.org/officeDocument/2006/relationships/image" Target="../media/image54.sv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0.svg"/><Relationship Id="rId18" Type="http://schemas.openxmlformats.org/officeDocument/2006/relationships/image" Target="../media/image22.png"/><Relationship Id="rId26" Type="http://schemas.openxmlformats.org/officeDocument/2006/relationships/image" Target="../media/image40.png"/><Relationship Id="rId39" Type="http://schemas.openxmlformats.org/officeDocument/2006/relationships/image" Target="../media/image11.svg"/><Relationship Id="rId21" Type="http://schemas.openxmlformats.org/officeDocument/2006/relationships/image" Target="../media/image59.svg"/><Relationship Id="rId34" Type="http://schemas.openxmlformats.org/officeDocument/2006/relationships/image" Target="../media/image53.png"/><Relationship Id="rId42" Type="http://schemas.openxmlformats.org/officeDocument/2006/relationships/image" Target="../media/image8.png"/><Relationship Id="rId47" Type="http://schemas.openxmlformats.org/officeDocument/2006/relationships/image" Target="../media/image25.svg"/><Relationship Id="rId50" Type="http://schemas.openxmlformats.org/officeDocument/2006/relationships/image" Target="../media/image60.png"/><Relationship Id="rId55" Type="http://schemas.openxmlformats.org/officeDocument/2006/relationships/image" Target="../media/image62.png"/><Relationship Id="rId7" Type="http://schemas.openxmlformats.org/officeDocument/2006/relationships/image" Target="../media/image15.svg"/><Relationship Id="rId12" Type="http://schemas.openxmlformats.org/officeDocument/2006/relationships/image" Target="../media/image49.png"/><Relationship Id="rId17" Type="http://schemas.openxmlformats.org/officeDocument/2006/relationships/image" Target="../media/image5.svg"/><Relationship Id="rId25" Type="http://schemas.openxmlformats.org/officeDocument/2006/relationships/image" Target="../media/image52.svg"/><Relationship Id="rId33" Type="http://schemas.openxmlformats.org/officeDocument/2006/relationships/image" Target="../media/image27.svg"/><Relationship Id="rId38" Type="http://schemas.openxmlformats.org/officeDocument/2006/relationships/image" Target="../media/image10.png"/><Relationship Id="rId46" Type="http://schemas.openxmlformats.org/officeDocument/2006/relationships/image" Target="../media/image24.png"/><Relationship Id="rId2" Type="http://schemas.openxmlformats.org/officeDocument/2006/relationships/image" Target="../media/image34.png"/><Relationship Id="rId16" Type="http://schemas.openxmlformats.org/officeDocument/2006/relationships/image" Target="../media/image4.png"/><Relationship Id="rId20" Type="http://schemas.openxmlformats.org/officeDocument/2006/relationships/image" Target="../media/image32.png"/><Relationship Id="rId29" Type="http://schemas.openxmlformats.org/officeDocument/2006/relationships/image" Target="../media/image13.svg"/><Relationship Id="rId41" Type="http://schemas.openxmlformats.org/officeDocument/2006/relationships/image" Target="../media/image19.svg"/><Relationship Id="rId54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48.svg"/><Relationship Id="rId24" Type="http://schemas.openxmlformats.org/officeDocument/2006/relationships/image" Target="../media/image51.png"/><Relationship Id="rId32" Type="http://schemas.openxmlformats.org/officeDocument/2006/relationships/image" Target="../media/image26.png"/><Relationship Id="rId37" Type="http://schemas.openxmlformats.org/officeDocument/2006/relationships/image" Target="../media/image31.svg"/><Relationship Id="rId40" Type="http://schemas.openxmlformats.org/officeDocument/2006/relationships/image" Target="../media/image18.png"/><Relationship Id="rId45" Type="http://schemas.openxmlformats.org/officeDocument/2006/relationships/image" Target="../media/image17.svg"/><Relationship Id="rId53" Type="http://schemas.openxmlformats.org/officeDocument/2006/relationships/image" Target="../media/image3.svg"/><Relationship Id="rId5" Type="http://schemas.openxmlformats.org/officeDocument/2006/relationships/image" Target="../media/image7.svg"/><Relationship Id="rId15" Type="http://schemas.openxmlformats.org/officeDocument/2006/relationships/image" Target="../media/image43.svg"/><Relationship Id="rId23" Type="http://schemas.openxmlformats.org/officeDocument/2006/relationships/image" Target="../media/image58.svg"/><Relationship Id="rId28" Type="http://schemas.openxmlformats.org/officeDocument/2006/relationships/image" Target="../media/image12.png"/><Relationship Id="rId36" Type="http://schemas.openxmlformats.org/officeDocument/2006/relationships/image" Target="../media/image30.png"/><Relationship Id="rId49" Type="http://schemas.openxmlformats.org/officeDocument/2006/relationships/image" Target="../media/image21.svg"/><Relationship Id="rId10" Type="http://schemas.openxmlformats.org/officeDocument/2006/relationships/image" Target="../media/image47.png"/><Relationship Id="rId19" Type="http://schemas.openxmlformats.org/officeDocument/2006/relationships/image" Target="../media/image23.svg"/><Relationship Id="rId31" Type="http://schemas.openxmlformats.org/officeDocument/2006/relationships/image" Target="../media/image56.svg"/><Relationship Id="rId44" Type="http://schemas.openxmlformats.org/officeDocument/2006/relationships/image" Target="../media/image16.png"/><Relationship Id="rId52" Type="http://schemas.openxmlformats.org/officeDocument/2006/relationships/image" Target="../media/image2.png"/><Relationship Id="rId4" Type="http://schemas.openxmlformats.org/officeDocument/2006/relationships/image" Target="../media/image6.png"/><Relationship Id="rId9" Type="http://schemas.openxmlformats.org/officeDocument/2006/relationships/image" Target="../media/image29.svg"/><Relationship Id="rId14" Type="http://schemas.openxmlformats.org/officeDocument/2006/relationships/image" Target="../media/image42.png"/><Relationship Id="rId22" Type="http://schemas.openxmlformats.org/officeDocument/2006/relationships/image" Target="../media/image57.png"/><Relationship Id="rId27" Type="http://schemas.openxmlformats.org/officeDocument/2006/relationships/image" Target="../media/image41.svg"/><Relationship Id="rId30" Type="http://schemas.openxmlformats.org/officeDocument/2006/relationships/image" Target="../media/image55.png"/><Relationship Id="rId35" Type="http://schemas.openxmlformats.org/officeDocument/2006/relationships/image" Target="../media/image54.svg"/><Relationship Id="rId43" Type="http://schemas.openxmlformats.org/officeDocument/2006/relationships/image" Target="../media/image9.svg"/><Relationship Id="rId48" Type="http://schemas.openxmlformats.org/officeDocument/2006/relationships/image" Target="../media/image20.png"/><Relationship Id="rId8" Type="http://schemas.openxmlformats.org/officeDocument/2006/relationships/image" Target="../media/image28.png"/><Relationship Id="rId51" Type="http://schemas.openxmlformats.org/officeDocument/2006/relationships/image" Target="../media/image61.svg"/><Relationship Id="rId3" Type="http://schemas.openxmlformats.org/officeDocument/2006/relationships/image" Target="../media/image35.sv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3.svg"/><Relationship Id="rId18" Type="http://schemas.openxmlformats.org/officeDocument/2006/relationships/image" Target="../media/image51.png"/><Relationship Id="rId26" Type="http://schemas.openxmlformats.org/officeDocument/2006/relationships/image" Target="../media/image14.png"/><Relationship Id="rId39" Type="http://schemas.openxmlformats.org/officeDocument/2006/relationships/image" Target="../media/image7.svg"/><Relationship Id="rId21" Type="http://schemas.openxmlformats.org/officeDocument/2006/relationships/image" Target="../media/image5.svg"/><Relationship Id="rId34" Type="http://schemas.openxmlformats.org/officeDocument/2006/relationships/image" Target="../media/image8.png"/><Relationship Id="rId42" Type="http://schemas.openxmlformats.org/officeDocument/2006/relationships/image" Target="../media/image60.png"/><Relationship Id="rId47" Type="http://schemas.openxmlformats.org/officeDocument/2006/relationships/image" Target="../media/image27.svg"/><Relationship Id="rId50" Type="http://schemas.openxmlformats.org/officeDocument/2006/relationships/image" Target="../media/image44.png"/><Relationship Id="rId55" Type="http://schemas.openxmlformats.org/officeDocument/2006/relationships/image" Target="../media/image59.svg"/><Relationship Id="rId7" Type="http://schemas.openxmlformats.org/officeDocument/2006/relationships/image" Target="../media/image13.svg"/><Relationship Id="rId12" Type="http://schemas.openxmlformats.org/officeDocument/2006/relationships/image" Target="../media/image42.png"/><Relationship Id="rId17" Type="http://schemas.openxmlformats.org/officeDocument/2006/relationships/image" Target="../media/image50.svg"/><Relationship Id="rId25" Type="http://schemas.openxmlformats.org/officeDocument/2006/relationships/image" Target="../media/image29.svg"/><Relationship Id="rId33" Type="http://schemas.openxmlformats.org/officeDocument/2006/relationships/image" Target="../media/image25.svg"/><Relationship Id="rId38" Type="http://schemas.openxmlformats.org/officeDocument/2006/relationships/image" Target="../media/image6.png"/><Relationship Id="rId46" Type="http://schemas.openxmlformats.org/officeDocument/2006/relationships/image" Target="../media/image26.png"/><Relationship Id="rId2" Type="http://schemas.openxmlformats.org/officeDocument/2006/relationships/image" Target="../media/image18.png"/><Relationship Id="rId16" Type="http://schemas.openxmlformats.org/officeDocument/2006/relationships/image" Target="../media/image49.png"/><Relationship Id="rId20" Type="http://schemas.openxmlformats.org/officeDocument/2006/relationships/image" Target="../media/image4.png"/><Relationship Id="rId29" Type="http://schemas.openxmlformats.org/officeDocument/2006/relationships/image" Target="../media/image21.svg"/><Relationship Id="rId41" Type="http://schemas.openxmlformats.org/officeDocument/2006/relationships/image" Target="../media/image56.svg"/><Relationship Id="rId54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35.svg"/><Relationship Id="rId24" Type="http://schemas.openxmlformats.org/officeDocument/2006/relationships/image" Target="../media/image28.png"/><Relationship Id="rId32" Type="http://schemas.openxmlformats.org/officeDocument/2006/relationships/image" Target="../media/image24.png"/><Relationship Id="rId37" Type="http://schemas.openxmlformats.org/officeDocument/2006/relationships/image" Target="../media/image41.svg"/><Relationship Id="rId40" Type="http://schemas.openxmlformats.org/officeDocument/2006/relationships/image" Target="../media/image55.png"/><Relationship Id="rId45" Type="http://schemas.openxmlformats.org/officeDocument/2006/relationships/image" Target="../media/image31.svg"/><Relationship Id="rId53" Type="http://schemas.openxmlformats.org/officeDocument/2006/relationships/image" Target="../media/image3.svg"/><Relationship Id="rId5" Type="http://schemas.openxmlformats.org/officeDocument/2006/relationships/image" Target="../media/image23.svg"/><Relationship Id="rId15" Type="http://schemas.openxmlformats.org/officeDocument/2006/relationships/image" Target="../media/image48.svg"/><Relationship Id="rId23" Type="http://schemas.openxmlformats.org/officeDocument/2006/relationships/image" Target="../media/image17.svg"/><Relationship Id="rId28" Type="http://schemas.openxmlformats.org/officeDocument/2006/relationships/image" Target="../media/image20.png"/><Relationship Id="rId36" Type="http://schemas.openxmlformats.org/officeDocument/2006/relationships/image" Target="../media/image40.png"/><Relationship Id="rId49" Type="http://schemas.openxmlformats.org/officeDocument/2006/relationships/image" Target="../media/image11.svg"/><Relationship Id="rId57" Type="http://schemas.openxmlformats.org/officeDocument/2006/relationships/image" Target="../media/image62.png"/><Relationship Id="rId10" Type="http://schemas.openxmlformats.org/officeDocument/2006/relationships/image" Target="../media/image34.png"/><Relationship Id="rId19" Type="http://schemas.openxmlformats.org/officeDocument/2006/relationships/image" Target="../media/image52.svg"/><Relationship Id="rId31" Type="http://schemas.openxmlformats.org/officeDocument/2006/relationships/image" Target="../media/image58.svg"/><Relationship Id="rId44" Type="http://schemas.openxmlformats.org/officeDocument/2006/relationships/image" Target="../media/image30.png"/><Relationship Id="rId52" Type="http://schemas.openxmlformats.org/officeDocument/2006/relationships/image" Target="../media/image2.png"/><Relationship Id="rId4" Type="http://schemas.openxmlformats.org/officeDocument/2006/relationships/image" Target="../media/image22.png"/><Relationship Id="rId9" Type="http://schemas.openxmlformats.org/officeDocument/2006/relationships/image" Target="../media/image54.svg"/><Relationship Id="rId14" Type="http://schemas.openxmlformats.org/officeDocument/2006/relationships/image" Target="../media/image47.png"/><Relationship Id="rId22" Type="http://schemas.openxmlformats.org/officeDocument/2006/relationships/image" Target="../media/image16.png"/><Relationship Id="rId27" Type="http://schemas.openxmlformats.org/officeDocument/2006/relationships/image" Target="../media/image15.svg"/><Relationship Id="rId30" Type="http://schemas.openxmlformats.org/officeDocument/2006/relationships/image" Target="../media/image57.png"/><Relationship Id="rId35" Type="http://schemas.openxmlformats.org/officeDocument/2006/relationships/image" Target="../media/image9.svg"/><Relationship Id="rId43" Type="http://schemas.openxmlformats.org/officeDocument/2006/relationships/image" Target="../media/image61.svg"/><Relationship Id="rId48" Type="http://schemas.openxmlformats.org/officeDocument/2006/relationships/image" Target="../media/image10.png"/><Relationship Id="rId56" Type="http://schemas.openxmlformats.org/officeDocument/2006/relationships/image" Target="../media/image39.png"/><Relationship Id="rId8" Type="http://schemas.openxmlformats.org/officeDocument/2006/relationships/image" Target="../media/image53.png"/><Relationship Id="rId51" Type="http://schemas.openxmlformats.org/officeDocument/2006/relationships/image" Target="../media/image45.svg"/><Relationship Id="rId3" Type="http://schemas.openxmlformats.org/officeDocument/2006/relationships/image" Target="../media/image19.sv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3.svg"/><Relationship Id="rId18" Type="http://schemas.openxmlformats.org/officeDocument/2006/relationships/image" Target="../media/image46.png"/><Relationship Id="rId26" Type="http://schemas.openxmlformats.org/officeDocument/2006/relationships/image" Target="../media/image21.svg"/><Relationship Id="rId39" Type="http://schemas.openxmlformats.org/officeDocument/2006/relationships/image" Target="../media/image44.png"/><Relationship Id="rId21" Type="http://schemas.openxmlformats.org/officeDocument/2006/relationships/image" Target="../media/image51.png"/><Relationship Id="rId34" Type="http://schemas.openxmlformats.org/officeDocument/2006/relationships/image" Target="../media/image48.svg"/><Relationship Id="rId42" Type="http://schemas.openxmlformats.org/officeDocument/2006/relationships/image" Target="../media/image9.svg"/><Relationship Id="rId47" Type="http://schemas.openxmlformats.org/officeDocument/2006/relationships/image" Target="../media/image18.png"/><Relationship Id="rId50" Type="http://schemas.openxmlformats.org/officeDocument/2006/relationships/image" Target="../media/image61.svg"/><Relationship Id="rId55" Type="http://schemas.openxmlformats.org/officeDocument/2006/relationships/image" Target="../media/image55.png"/><Relationship Id="rId7" Type="http://schemas.openxmlformats.org/officeDocument/2006/relationships/image" Target="../media/image54.svg"/><Relationship Id="rId12" Type="http://schemas.openxmlformats.org/officeDocument/2006/relationships/image" Target="../media/image42.png"/><Relationship Id="rId17" Type="http://schemas.openxmlformats.org/officeDocument/2006/relationships/image" Target="../media/image15.svg"/><Relationship Id="rId25" Type="http://schemas.openxmlformats.org/officeDocument/2006/relationships/image" Target="../media/image20.png"/><Relationship Id="rId33" Type="http://schemas.openxmlformats.org/officeDocument/2006/relationships/image" Target="../media/image47.png"/><Relationship Id="rId38" Type="http://schemas.openxmlformats.org/officeDocument/2006/relationships/image" Target="../media/image59.svg"/><Relationship Id="rId46" Type="http://schemas.openxmlformats.org/officeDocument/2006/relationships/image" Target="../media/image25.svg"/><Relationship Id="rId2" Type="http://schemas.openxmlformats.org/officeDocument/2006/relationships/image" Target="../media/image22.png"/><Relationship Id="rId16" Type="http://schemas.openxmlformats.org/officeDocument/2006/relationships/image" Target="../media/image14.png"/><Relationship Id="rId20" Type="http://schemas.openxmlformats.org/officeDocument/2006/relationships/image" Target="../media/image50.svg"/><Relationship Id="rId29" Type="http://schemas.openxmlformats.org/officeDocument/2006/relationships/image" Target="../media/image10.png"/><Relationship Id="rId41" Type="http://schemas.openxmlformats.org/officeDocument/2006/relationships/image" Target="../media/image8.png"/><Relationship Id="rId54" Type="http://schemas.openxmlformats.org/officeDocument/2006/relationships/image" Target="../media/image58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png"/><Relationship Id="rId11" Type="http://schemas.openxmlformats.org/officeDocument/2006/relationships/image" Target="../media/image41.svg"/><Relationship Id="rId24" Type="http://schemas.openxmlformats.org/officeDocument/2006/relationships/image" Target="../media/image27.svg"/><Relationship Id="rId32" Type="http://schemas.openxmlformats.org/officeDocument/2006/relationships/image" Target="../media/image5.svg"/><Relationship Id="rId37" Type="http://schemas.openxmlformats.org/officeDocument/2006/relationships/image" Target="../media/image32.png"/><Relationship Id="rId40" Type="http://schemas.openxmlformats.org/officeDocument/2006/relationships/image" Target="../media/image45.svg"/><Relationship Id="rId45" Type="http://schemas.openxmlformats.org/officeDocument/2006/relationships/image" Target="../media/image24.png"/><Relationship Id="rId53" Type="http://schemas.openxmlformats.org/officeDocument/2006/relationships/image" Target="../media/image57.png"/><Relationship Id="rId58" Type="http://schemas.openxmlformats.org/officeDocument/2006/relationships/image" Target="../media/image62.png"/><Relationship Id="rId5" Type="http://schemas.openxmlformats.org/officeDocument/2006/relationships/image" Target="../media/image13.svg"/><Relationship Id="rId15" Type="http://schemas.openxmlformats.org/officeDocument/2006/relationships/image" Target="../media/image3.svg"/><Relationship Id="rId23" Type="http://schemas.openxmlformats.org/officeDocument/2006/relationships/image" Target="../media/image26.png"/><Relationship Id="rId28" Type="http://schemas.openxmlformats.org/officeDocument/2006/relationships/image" Target="../media/image17.svg"/><Relationship Id="rId36" Type="http://schemas.openxmlformats.org/officeDocument/2006/relationships/image" Target="../media/image31.svg"/><Relationship Id="rId49" Type="http://schemas.openxmlformats.org/officeDocument/2006/relationships/image" Target="../media/image60.png"/><Relationship Id="rId57" Type="http://schemas.openxmlformats.org/officeDocument/2006/relationships/image" Target="../media/image39.png"/><Relationship Id="rId10" Type="http://schemas.openxmlformats.org/officeDocument/2006/relationships/image" Target="../media/image40.png"/><Relationship Id="rId19" Type="http://schemas.openxmlformats.org/officeDocument/2006/relationships/image" Target="../media/image49.png"/><Relationship Id="rId31" Type="http://schemas.openxmlformats.org/officeDocument/2006/relationships/image" Target="../media/image4.png"/><Relationship Id="rId44" Type="http://schemas.openxmlformats.org/officeDocument/2006/relationships/image" Target="../media/image29.svg"/><Relationship Id="rId52" Type="http://schemas.openxmlformats.org/officeDocument/2006/relationships/image" Target="../media/image7.svg"/><Relationship Id="rId4" Type="http://schemas.openxmlformats.org/officeDocument/2006/relationships/image" Target="../media/image12.png"/><Relationship Id="rId9" Type="http://schemas.openxmlformats.org/officeDocument/2006/relationships/image" Target="../media/image35.svg"/><Relationship Id="rId14" Type="http://schemas.openxmlformats.org/officeDocument/2006/relationships/image" Target="../media/image2.png"/><Relationship Id="rId22" Type="http://schemas.openxmlformats.org/officeDocument/2006/relationships/image" Target="../media/image52.svg"/><Relationship Id="rId27" Type="http://schemas.openxmlformats.org/officeDocument/2006/relationships/image" Target="../media/image16.png"/><Relationship Id="rId30" Type="http://schemas.openxmlformats.org/officeDocument/2006/relationships/image" Target="../media/image11.svg"/><Relationship Id="rId35" Type="http://schemas.openxmlformats.org/officeDocument/2006/relationships/image" Target="../media/image30.png"/><Relationship Id="rId43" Type="http://schemas.openxmlformats.org/officeDocument/2006/relationships/image" Target="../media/image28.png"/><Relationship Id="rId48" Type="http://schemas.openxmlformats.org/officeDocument/2006/relationships/image" Target="../media/image19.svg"/><Relationship Id="rId56" Type="http://schemas.openxmlformats.org/officeDocument/2006/relationships/image" Target="../media/image56.svg"/><Relationship Id="rId8" Type="http://schemas.openxmlformats.org/officeDocument/2006/relationships/image" Target="../media/image34.png"/><Relationship Id="rId51" Type="http://schemas.openxmlformats.org/officeDocument/2006/relationships/image" Target="../media/image6.png"/><Relationship Id="rId3" Type="http://schemas.openxmlformats.org/officeDocument/2006/relationships/image" Target="../media/image23.sv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5.svg"/><Relationship Id="rId18" Type="http://schemas.openxmlformats.org/officeDocument/2006/relationships/image" Target="../media/image47.png"/><Relationship Id="rId26" Type="http://schemas.openxmlformats.org/officeDocument/2006/relationships/image" Target="../media/image26.png"/><Relationship Id="rId39" Type="http://schemas.openxmlformats.org/officeDocument/2006/relationships/image" Target="../media/image11.svg"/><Relationship Id="rId21" Type="http://schemas.openxmlformats.org/officeDocument/2006/relationships/image" Target="../media/image52.svg"/><Relationship Id="rId34" Type="http://schemas.openxmlformats.org/officeDocument/2006/relationships/image" Target="../media/image6.png"/><Relationship Id="rId42" Type="http://schemas.openxmlformats.org/officeDocument/2006/relationships/image" Target="../media/image24.png"/><Relationship Id="rId47" Type="http://schemas.openxmlformats.org/officeDocument/2006/relationships/image" Target="../media/image17.svg"/><Relationship Id="rId50" Type="http://schemas.openxmlformats.org/officeDocument/2006/relationships/image" Target="../media/image4.png"/><Relationship Id="rId55" Type="http://schemas.openxmlformats.org/officeDocument/2006/relationships/image" Target="../media/image43.svg"/><Relationship Id="rId7" Type="http://schemas.openxmlformats.org/officeDocument/2006/relationships/image" Target="../media/image9.svg"/><Relationship Id="rId12" Type="http://schemas.openxmlformats.org/officeDocument/2006/relationships/image" Target="../media/image34.png"/><Relationship Id="rId17" Type="http://schemas.openxmlformats.org/officeDocument/2006/relationships/image" Target="../media/image45.svg"/><Relationship Id="rId25" Type="http://schemas.openxmlformats.org/officeDocument/2006/relationships/image" Target="../media/image21.svg"/><Relationship Id="rId33" Type="http://schemas.openxmlformats.org/officeDocument/2006/relationships/image" Target="../media/image41.svg"/><Relationship Id="rId38" Type="http://schemas.openxmlformats.org/officeDocument/2006/relationships/image" Target="../media/image10.png"/><Relationship Id="rId46" Type="http://schemas.openxmlformats.org/officeDocument/2006/relationships/image" Target="../media/image16.png"/><Relationship Id="rId2" Type="http://schemas.openxmlformats.org/officeDocument/2006/relationships/image" Target="../media/image18.png"/><Relationship Id="rId16" Type="http://schemas.openxmlformats.org/officeDocument/2006/relationships/image" Target="../media/image44.png"/><Relationship Id="rId20" Type="http://schemas.openxmlformats.org/officeDocument/2006/relationships/image" Target="../media/image51.png"/><Relationship Id="rId29" Type="http://schemas.openxmlformats.org/officeDocument/2006/relationships/image" Target="../media/image31.svg"/><Relationship Id="rId41" Type="http://schemas.openxmlformats.org/officeDocument/2006/relationships/image" Target="../media/image58.svg"/><Relationship Id="rId54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54.svg"/><Relationship Id="rId24" Type="http://schemas.openxmlformats.org/officeDocument/2006/relationships/image" Target="../media/image20.png"/><Relationship Id="rId32" Type="http://schemas.openxmlformats.org/officeDocument/2006/relationships/image" Target="../media/image40.png"/><Relationship Id="rId37" Type="http://schemas.openxmlformats.org/officeDocument/2006/relationships/image" Target="../media/image29.svg"/><Relationship Id="rId40" Type="http://schemas.openxmlformats.org/officeDocument/2006/relationships/image" Target="../media/image57.png"/><Relationship Id="rId45" Type="http://schemas.openxmlformats.org/officeDocument/2006/relationships/image" Target="../media/image56.svg"/><Relationship Id="rId53" Type="http://schemas.openxmlformats.org/officeDocument/2006/relationships/image" Target="../media/image3.svg"/><Relationship Id="rId5" Type="http://schemas.openxmlformats.org/officeDocument/2006/relationships/image" Target="../media/image23.svg"/><Relationship Id="rId15" Type="http://schemas.openxmlformats.org/officeDocument/2006/relationships/image" Target="../media/image15.svg"/><Relationship Id="rId23" Type="http://schemas.openxmlformats.org/officeDocument/2006/relationships/image" Target="../media/image50.svg"/><Relationship Id="rId28" Type="http://schemas.openxmlformats.org/officeDocument/2006/relationships/image" Target="../media/image30.png"/><Relationship Id="rId36" Type="http://schemas.openxmlformats.org/officeDocument/2006/relationships/image" Target="../media/image28.png"/><Relationship Id="rId49" Type="http://schemas.openxmlformats.org/officeDocument/2006/relationships/image" Target="../media/image59.svg"/><Relationship Id="rId57" Type="http://schemas.openxmlformats.org/officeDocument/2006/relationships/image" Target="../media/image62.png"/><Relationship Id="rId10" Type="http://schemas.openxmlformats.org/officeDocument/2006/relationships/image" Target="../media/image53.png"/><Relationship Id="rId19" Type="http://schemas.openxmlformats.org/officeDocument/2006/relationships/image" Target="../media/image48.svg"/><Relationship Id="rId31" Type="http://schemas.openxmlformats.org/officeDocument/2006/relationships/image" Target="../media/image61.svg"/><Relationship Id="rId44" Type="http://schemas.openxmlformats.org/officeDocument/2006/relationships/image" Target="../media/image55.png"/><Relationship Id="rId52" Type="http://schemas.openxmlformats.org/officeDocument/2006/relationships/image" Target="../media/image2.png"/><Relationship Id="rId4" Type="http://schemas.openxmlformats.org/officeDocument/2006/relationships/image" Target="../media/image22.png"/><Relationship Id="rId9" Type="http://schemas.openxmlformats.org/officeDocument/2006/relationships/image" Target="../media/image13.svg"/><Relationship Id="rId14" Type="http://schemas.openxmlformats.org/officeDocument/2006/relationships/image" Target="../media/image14.png"/><Relationship Id="rId22" Type="http://schemas.openxmlformats.org/officeDocument/2006/relationships/image" Target="../media/image49.png"/><Relationship Id="rId27" Type="http://schemas.openxmlformats.org/officeDocument/2006/relationships/image" Target="../media/image27.svg"/><Relationship Id="rId30" Type="http://schemas.openxmlformats.org/officeDocument/2006/relationships/image" Target="../media/image60.png"/><Relationship Id="rId35" Type="http://schemas.openxmlformats.org/officeDocument/2006/relationships/image" Target="../media/image7.svg"/><Relationship Id="rId43" Type="http://schemas.openxmlformats.org/officeDocument/2006/relationships/image" Target="../media/image25.svg"/><Relationship Id="rId48" Type="http://schemas.openxmlformats.org/officeDocument/2006/relationships/image" Target="../media/image32.png"/><Relationship Id="rId56" Type="http://schemas.openxmlformats.org/officeDocument/2006/relationships/image" Target="../media/image39.png"/><Relationship Id="rId8" Type="http://schemas.openxmlformats.org/officeDocument/2006/relationships/image" Target="../media/image12.png"/><Relationship Id="rId51" Type="http://schemas.openxmlformats.org/officeDocument/2006/relationships/image" Target="../media/image5.svg"/><Relationship Id="rId3" Type="http://schemas.openxmlformats.org/officeDocument/2006/relationships/image" Target="../media/image19.sv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svg"/><Relationship Id="rId18" Type="http://schemas.openxmlformats.org/officeDocument/2006/relationships/image" Target="../media/image20.png"/><Relationship Id="rId26" Type="http://schemas.openxmlformats.org/officeDocument/2006/relationships/image" Target="../media/image40.png"/><Relationship Id="rId39" Type="http://schemas.openxmlformats.org/officeDocument/2006/relationships/image" Target="../media/image54.svg"/><Relationship Id="rId21" Type="http://schemas.openxmlformats.org/officeDocument/2006/relationships/image" Target="../media/image23.svg"/><Relationship Id="rId34" Type="http://schemas.openxmlformats.org/officeDocument/2006/relationships/image" Target="../media/image55.png"/><Relationship Id="rId42" Type="http://schemas.openxmlformats.org/officeDocument/2006/relationships/image" Target="../media/image18.png"/><Relationship Id="rId47" Type="http://schemas.openxmlformats.org/officeDocument/2006/relationships/image" Target="../media/image17.svg"/><Relationship Id="rId50" Type="http://schemas.openxmlformats.org/officeDocument/2006/relationships/image" Target="../media/image14.png"/><Relationship Id="rId55" Type="http://schemas.openxmlformats.org/officeDocument/2006/relationships/image" Target="../media/image3.svg"/><Relationship Id="rId7" Type="http://schemas.openxmlformats.org/officeDocument/2006/relationships/image" Target="../media/image29.svg"/><Relationship Id="rId12" Type="http://schemas.openxmlformats.org/officeDocument/2006/relationships/image" Target="../media/image4.png"/><Relationship Id="rId17" Type="http://schemas.openxmlformats.org/officeDocument/2006/relationships/image" Target="../media/image27.svg"/><Relationship Id="rId25" Type="http://schemas.openxmlformats.org/officeDocument/2006/relationships/image" Target="../media/image59.svg"/><Relationship Id="rId33" Type="http://schemas.openxmlformats.org/officeDocument/2006/relationships/image" Target="../media/image43.svg"/><Relationship Id="rId38" Type="http://schemas.openxmlformats.org/officeDocument/2006/relationships/image" Target="../media/image53.png"/><Relationship Id="rId46" Type="http://schemas.openxmlformats.org/officeDocument/2006/relationships/image" Target="../media/image16.png"/><Relationship Id="rId2" Type="http://schemas.openxmlformats.org/officeDocument/2006/relationships/image" Target="../media/image34.png"/><Relationship Id="rId16" Type="http://schemas.openxmlformats.org/officeDocument/2006/relationships/image" Target="../media/image26.png"/><Relationship Id="rId20" Type="http://schemas.openxmlformats.org/officeDocument/2006/relationships/image" Target="../media/image22.png"/><Relationship Id="rId29" Type="http://schemas.openxmlformats.org/officeDocument/2006/relationships/image" Target="../media/image58.svg"/><Relationship Id="rId41" Type="http://schemas.openxmlformats.org/officeDocument/2006/relationships/image" Target="../media/image11.svg"/><Relationship Id="rId5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11" Type="http://schemas.openxmlformats.org/officeDocument/2006/relationships/image" Target="../media/image50.svg"/><Relationship Id="rId24" Type="http://schemas.openxmlformats.org/officeDocument/2006/relationships/image" Target="../media/image32.png"/><Relationship Id="rId32" Type="http://schemas.openxmlformats.org/officeDocument/2006/relationships/image" Target="../media/image42.png"/><Relationship Id="rId37" Type="http://schemas.openxmlformats.org/officeDocument/2006/relationships/image" Target="../media/image61.svg"/><Relationship Id="rId40" Type="http://schemas.openxmlformats.org/officeDocument/2006/relationships/image" Target="../media/image10.png"/><Relationship Id="rId45" Type="http://schemas.openxmlformats.org/officeDocument/2006/relationships/image" Target="../media/image9.svg"/><Relationship Id="rId53" Type="http://schemas.openxmlformats.org/officeDocument/2006/relationships/image" Target="../media/image13.svg"/><Relationship Id="rId5" Type="http://schemas.openxmlformats.org/officeDocument/2006/relationships/image" Target="../media/image7.svg"/><Relationship Id="rId15" Type="http://schemas.openxmlformats.org/officeDocument/2006/relationships/image" Target="../media/image45.svg"/><Relationship Id="rId23" Type="http://schemas.openxmlformats.org/officeDocument/2006/relationships/image" Target="../media/image31.svg"/><Relationship Id="rId28" Type="http://schemas.openxmlformats.org/officeDocument/2006/relationships/image" Target="../media/image57.png"/><Relationship Id="rId36" Type="http://schemas.openxmlformats.org/officeDocument/2006/relationships/image" Target="../media/image60.png"/><Relationship Id="rId49" Type="http://schemas.openxmlformats.org/officeDocument/2006/relationships/image" Target="../media/image25.svg"/><Relationship Id="rId57" Type="http://schemas.openxmlformats.org/officeDocument/2006/relationships/image" Target="../media/image62.png"/><Relationship Id="rId10" Type="http://schemas.openxmlformats.org/officeDocument/2006/relationships/image" Target="../media/image49.png"/><Relationship Id="rId19" Type="http://schemas.openxmlformats.org/officeDocument/2006/relationships/image" Target="../media/image21.svg"/><Relationship Id="rId31" Type="http://schemas.openxmlformats.org/officeDocument/2006/relationships/image" Target="../media/image52.svg"/><Relationship Id="rId44" Type="http://schemas.openxmlformats.org/officeDocument/2006/relationships/image" Target="../media/image8.png"/><Relationship Id="rId52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48.svg"/><Relationship Id="rId14" Type="http://schemas.openxmlformats.org/officeDocument/2006/relationships/image" Target="../media/image44.png"/><Relationship Id="rId22" Type="http://schemas.openxmlformats.org/officeDocument/2006/relationships/image" Target="../media/image30.png"/><Relationship Id="rId27" Type="http://schemas.openxmlformats.org/officeDocument/2006/relationships/image" Target="../media/image41.svg"/><Relationship Id="rId30" Type="http://schemas.openxmlformats.org/officeDocument/2006/relationships/image" Target="../media/image51.png"/><Relationship Id="rId35" Type="http://schemas.openxmlformats.org/officeDocument/2006/relationships/image" Target="../media/image56.svg"/><Relationship Id="rId43" Type="http://schemas.openxmlformats.org/officeDocument/2006/relationships/image" Target="../media/image19.svg"/><Relationship Id="rId48" Type="http://schemas.openxmlformats.org/officeDocument/2006/relationships/image" Target="../media/image24.png"/><Relationship Id="rId56" Type="http://schemas.openxmlformats.org/officeDocument/2006/relationships/image" Target="../media/image39.png"/><Relationship Id="rId8" Type="http://schemas.openxmlformats.org/officeDocument/2006/relationships/image" Target="../media/image47.png"/><Relationship Id="rId51" Type="http://schemas.openxmlformats.org/officeDocument/2006/relationships/image" Target="../media/image15.svg"/><Relationship Id="rId3" Type="http://schemas.openxmlformats.org/officeDocument/2006/relationships/image" Target="../media/image3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718378" y="1136468"/>
            <a:ext cx="4863407" cy="4878303"/>
          </a:xfrm>
          <a:prstGeom prst="ellipse">
            <a:avLst/>
          </a:prstGeom>
          <a:solidFill>
            <a:schemeClr val="tx2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4-Point Star 146"/>
          <p:cNvSpPr>
            <a:spLocks noChangeAspect="1"/>
          </p:cNvSpPr>
          <p:nvPr/>
        </p:nvSpPr>
        <p:spPr>
          <a:xfrm>
            <a:off x="3917522" y="1343060"/>
            <a:ext cx="4465119" cy="4465119"/>
          </a:xfrm>
          <a:prstGeom prst="star7">
            <a:avLst>
              <a:gd name="adj" fmla="val 30350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4-Point Star 146"/>
          <p:cNvSpPr>
            <a:spLocks noChangeAspect="1"/>
          </p:cNvSpPr>
          <p:nvPr/>
        </p:nvSpPr>
        <p:spPr>
          <a:xfrm>
            <a:off x="4231179" y="2673775"/>
            <a:ext cx="3121435" cy="3121435"/>
          </a:xfrm>
          <a:prstGeom prst="star7">
            <a:avLst>
              <a:gd name="adj" fmla="val 35496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4-Point Star 146"/>
          <p:cNvSpPr>
            <a:spLocks noChangeAspect="1"/>
          </p:cNvSpPr>
          <p:nvPr/>
        </p:nvSpPr>
        <p:spPr>
          <a:xfrm>
            <a:off x="5402408" y="2201674"/>
            <a:ext cx="3121435" cy="3121435"/>
          </a:xfrm>
          <a:prstGeom prst="star7">
            <a:avLst>
              <a:gd name="adj" fmla="val 35496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4-Point Star 146"/>
          <p:cNvSpPr>
            <a:spLocks noChangeAspect="1"/>
          </p:cNvSpPr>
          <p:nvPr/>
        </p:nvSpPr>
        <p:spPr>
          <a:xfrm>
            <a:off x="3954109" y="1288190"/>
            <a:ext cx="3121435" cy="3121435"/>
          </a:xfrm>
          <a:prstGeom prst="star7">
            <a:avLst>
              <a:gd name="adj" fmla="val 35496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4-Point Star 146"/>
          <p:cNvSpPr>
            <a:spLocks noChangeAspect="1"/>
          </p:cNvSpPr>
          <p:nvPr/>
        </p:nvSpPr>
        <p:spPr>
          <a:xfrm>
            <a:off x="5210847" y="1101806"/>
            <a:ext cx="3121435" cy="3121435"/>
          </a:xfrm>
          <a:prstGeom prst="star7">
            <a:avLst>
              <a:gd name="adj" fmla="val 35496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12" name="Graphic 11" descr="Snowflak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39018" y="2935273"/>
            <a:ext cx="540000" cy="540000"/>
          </a:xfrm>
          <a:prstGeom prst="rect">
            <a:avLst/>
          </a:prstGeom>
        </p:spPr>
      </p:pic>
      <p:pic>
        <p:nvPicPr>
          <p:cNvPr id="14" name="Graphic 13" descr="Soccer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359684" y="4498733"/>
            <a:ext cx="540000" cy="540000"/>
          </a:xfrm>
          <a:prstGeom prst="rect">
            <a:avLst/>
          </a:prstGeom>
        </p:spPr>
      </p:pic>
      <p:pic>
        <p:nvPicPr>
          <p:cNvPr id="20" name="Graphic 19" descr="Fla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352218" y="1539975"/>
            <a:ext cx="540000" cy="540000"/>
          </a:xfrm>
          <a:prstGeom prst="rect">
            <a:avLst/>
          </a:prstGeom>
        </p:spPr>
      </p:pic>
      <p:pic>
        <p:nvPicPr>
          <p:cNvPr id="27" name="Graphic 26" descr="Earth Globe Europe-Africa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71496" y="4402886"/>
            <a:ext cx="540000" cy="540000"/>
          </a:xfrm>
          <a:prstGeom prst="rect">
            <a:avLst/>
          </a:prstGeom>
        </p:spPr>
      </p:pic>
      <p:pic>
        <p:nvPicPr>
          <p:cNvPr id="29" name="Graphic 28" descr="Key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215652" y="1443708"/>
            <a:ext cx="540000" cy="540000"/>
          </a:xfrm>
          <a:prstGeom prst="rect">
            <a:avLst/>
          </a:prstGeom>
        </p:spPr>
      </p:pic>
      <p:pic>
        <p:nvPicPr>
          <p:cNvPr id="32" name="Graphic 31" descr="Watering pot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259646" y="3266273"/>
            <a:ext cx="540000" cy="540000"/>
          </a:xfrm>
          <a:prstGeom prst="rect">
            <a:avLst/>
          </a:prstGeom>
        </p:spPr>
      </p:pic>
      <p:pic>
        <p:nvPicPr>
          <p:cNvPr id="34" name="Graphic 33" descr="Moon and stars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018299" y="2094683"/>
            <a:ext cx="540000" cy="540000"/>
          </a:xfrm>
          <a:prstGeom prst="rect">
            <a:avLst/>
          </a:prstGeom>
        </p:spPr>
      </p:pic>
      <p:pic>
        <p:nvPicPr>
          <p:cNvPr id="35" name="Graphic 34" descr="Sun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268248" y="3955313"/>
            <a:ext cx="540000" cy="540000"/>
          </a:xfrm>
          <a:prstGeom prst="rect">
            <a:avLst/>
          </a:prstGeom>
        </p:spPr>
      </p:pic>
      <p:pic>
        <p:nvPicPr>
          <p:cNvPr id="54" name="Graphic 53" descr="Windmill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7264710" y="2517614"/>
            <a:ext cx="540000" cy="540000"/>
          </a:xfrm>
          <a:prstGeom prst="rect">
            <a:avLst/>
          </a:prstGeom>
        </p:spPr>
      </p:pic>
      <p:pic>
        <p:nvPicPr>
          <p:cNvPr id="57" name="Graphic 56" descr="Sunglasses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6387553" y="2626563"/>
            <a:ext cx="540000" cy="540000"/>
          </a:xfrm>
          <a:prstGeom prst="rect">
            <a:avLst/>
          </a:prstGeom>
        </p:spPr>
      </p:pic>
      <p:pic>
        <p:nvPicPr>
          <p:cNvPr id="59" name="Graphic 58" descr="Map compass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540680" y="3536273"/>
            <a:ext cx="540000" cy="540000"/>
          </a:xfrm>
          <a:prstGeom prst="rect">
            <a:avLst/>
          </a:prstGeom>
        </p:spPr>
      </p:pic>
      <p:pic>
        <p:nvPicPr>
          <p:cNvPr id="62" name="Graphic 61" descr="Unlock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5069645" y="3514365"/>
            <a:ext cx="540000" cy="540000"/>
          </a:xfrm>
          <a:prstGeom prst="rect">
            <a:avLst/>
          </a:prstGeom>
        </p:spPr>
      </p:pic>
      <p:pic>
        <p:nvPicPr>
          <p:cNvPr id="63" name="Graphic 62" descr="Brain in head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7028418" y="3773590"/>
            <a:ext cx="540000" cy="540000"/>
          </a:xfrm>
          <a:prstGeom prst="rect">
            <a:avLst/>
          </a:prstGeom>
        </p:spPr>
      </p:pic>
      <p:pic>
        <p:nvPicPr>
          <p:cNvPr id="65" name="Graphic 64" descr="Pocket knife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5116952" y="5045921"/>
            <a:ext cx="540000" cy="540000"/>
          </a:xfrm>
          <a:prstGeom prst="rect">
            <a:avLst/>
          </a:prstGeom>
        </p:spPr>
      </p:pic>
      <p:pic>
        <p:nvPicPr>
          <p:cNvPr id="70" name="Graphic 69" descr="Apple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4296203" y="2317510"/>
            <a:ext cx="540000" cy="540000"/>
          </a:xfrm>
          <a:prstGeom prst="rect">
            <a:avLst/>
          </a:prstGeom>
        </p:spPr>
      </p:pic>
      <p:pic>
        <p:nvPicPr>
          <p:cNvPr id="71" name="Graphic 70" descr="Rocket"/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6712238" y="2042857"/>
            <a:ext cx="540000" cy="540000"/>
          </a:xfrm>
          <a:prstGeom prst="rect">
            <a:avLst/>
          </a:prstGeom>
        </p:spPr>
      </p:pic>
      <p:pic>
        <p:nvPicPr>
          <p:cNvPr id="51" name="Graphic 50" descr="Scales of Justice"/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6241792" y="5022328"/>
            <a:ext cx="540000" cy="540000"/>
          </a:xfrm>
          <a:prstGeom prst="rect">
            <a:avLst/>
          </a:prstGeom>
        </p:spPr>
      </p:pic>
      <p:sp>
        <p:nvSpPr>
          <p:cNvPr id="9" name="4-Point Star 146"/>
          <p:cNvSpPr>
            <a:spLocks noChangeAspect="1"/>
          </p:cNvSpPr>
          <p:nvPr/>
        </p:nvSpPr>
        <p:spPr>
          <a:xfrm>
            <a:off x="3669778" y="1038008"/>
            <a:ext cx="4839011" cy="4839011"/>
          </a:xfrm>
          <a:prstGeom prst="star32">
            <a:avLst>
              <a:gd name="adj" fmla="val 45033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 rotWithShape="1"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0954" y="66541"/>
            <a:ext cx="4035902" cy="1117144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11" y="2338654"/>
            <a:ext cx="3609145" cy="2121592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4280" y="2106986"/>
            <a:ext cx="3645724" cy="2584928"/>
          </a:xfrm>
          <a:prstGeom prst="rect">
            <a:avLst/>
          </a:prstGeom>
        </p:spPr>
      </p:pic>
      <p:sp>
        <p:nvSpPr>
          <p:cNvPr id="10" name="Oval 9">
            <a:hlinkClick r:id="" action="ppaction://hlinkshowjump?jump=nextslide"/>
          </p:cNvPr>
          <p:cNvSpPr/>
          <p:nvPr/>
        </p:nvSpPr>
        <p:spPr>
          <a:xfrm>
            <a:off x="4996219" y="2422960"/>
            <a:ext cx="2305373" cy="2085125"/>
          </a:xfrm>
          <a:prstGeom prst="ellipse">
            <a:avLst/>
          </a:prstGeom>
          <a:solidFill>
            <a:srgbClr val="A7DCF7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77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" dur="2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1" dur="2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3" dur="2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5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xit" presetSubtype="0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3" presetClass="entr" presetSubtype="528" repeatCount="indefinite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0" presetClass="exit" presetSubtype="0" repeatCount="indefinite" fill="hold" nodeType="withEffect">
                                  <p:stCondLst>
                                    <p:cond delay="8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3" presetClass="entr" presetSubtype="528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0" presetClass="exit" presetSubtype="0" repeatCount="indefinite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3" presetClass="entr" presetSubtype="528" repeatCount="indefinite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0" presetClass="exit" presetSubtype="0" repeatCount="indefinite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3" presetClass="entr" presetSubtype="528" repeatCount="indefinite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3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0" presetClass="exit" presetSubtype="0" repeatCount="indefinite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3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3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0" presetClass="exit" presetSubtype="0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53" presetClass="entr" presetSubtype="528" repeatCount="indefinite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10" presetClass="exit" presetSubtype="0" repeatCount="indefinite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53" presetClass="entr" presetSubtype="528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0" presetClass="exit" presetSubtype="0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53" presetClass="entr" presetSubtype="528" repeatCount="indefinite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3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3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3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0" presetClass="exit" presetSubtype="0" repeatCount="indefinite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53" presetClass="entr" presetSubtype="528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3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3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3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10" presetClass="exit" presetSubtype="0" repeatCount="indefinite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53" presetClass="entr" presetSubtype="528" repeatCount="indefinite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10" presetClass="exit" presetSubtype="0" repeatCount="indefinite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5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10" presetClass="exit" presetSubtype="0" repeatCount="indefinite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53" presetClass="entr" presetSubtype="528" repeatCount="indefinite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3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3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3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10" presetClass="exit" presetSubtype="0" repeatCount="indefinite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53" presetClass="entr" presetSubtype="528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3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3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3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3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10" presetClass="exit" presetSubtype="0" repeatCount="indefinite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53" presetClass="entr" presetSubtype="528" repeatCount="indefinite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10" presetClass="exit" presetSubtype="0" repeatCount="indefinite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53" presetClass="entr" presetSubtype="528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10" presetClass="exit" presetSubtype="0" repeatCount="indefinite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53" presetClass="entr" presetSubtype="528" repeatCount="indefinite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10" presetClass="exit" presetSubtype="0" repeatCount="indefinite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005135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010269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015403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4020537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976448"/>
              </p:ext>
            </p:extLst>
          </p:nvPr>
        </p:nvGraphicFramePr>
        <p:xfrm>
          <a:off x="502568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693087"/>
              </p:ext>
            </p:extLst>
          </p:nvPr>
        </p:nvGraphicFramePr>
        <p:xfrm>
          <a:off x="1507702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976049"/>
              </p:ext>
            </p:extLst>
          </p:nvPr>
        </p:nvGraphicFramePr>
        <p:xfrm>
          <a:off x="2512836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949808"/>
              </p:ext>
            </p:extLst>
          </p:nvPr>
        </p:nvGraphicFramePr>
        <p:xfrm>
          <a:off x="3517970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378752"/>
              </p:ext>
            </p:extLst>
          </p:nvPr>
        </p:nvGraphicFramePr>
        <p:xfrm>
          <a:off x="4523105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pic>
        <p:nvPicPr>
          <p:cNvPr id="120" name="Graphic 119" descr="Map compas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34751" y="1759676"/>
            <a:ext cx="252000" cy="252000"/>
          </a:xfrm>
          <a:prstGeom prst="rect">
            <a:avLst/>
          </a:prstGeom>
        </p:spPr>
      </p:pic>
      <p:pic>
        <p:nvPicPr>
          <p:cNvPr id="161" name="Graphic 160" descr="Watering pot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43798" y="2123707"/>
            <a:ext cx="252000" cy="252000"/>
          </a:xfrm>
          <a:prstGeom prst="rect">
            <a:avLst/>
          </a:prstGeom>
        </p:spPr>
      </p:pic>
      <p:pic>
        <p:nvPicPr>
          <p:cNvPr id="193" name="Graphic 192" descr="Watering pot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1547" y="432273"/>
            <a:ext cx="252000" cy="252000"/>
          </a:xfrm>
          <a:prstGeom prst="rect">
            <a:avLst/>
          </a:prstGeom>
        </p:spPr>
      </p:pic>
      <p:pic>
        <p:nvPicPr>
          <p:cNvPr id="205" name="Graphic 204" descr="Hammer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634751" y="6215933"/>
            <a:ext cx="252000" cy="252000"/>
          </a:xfrm>
          <a:prstGeom prst="rect">
            <a:avLst/>
          </a:prstGeom>
        </p:spPr>
      </p:pic>
      <p:pic>
        <p:nvPicPr>
          <p:cNvPr id="209" name="Graphic 208" descr="Hammer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642642" y="4160003"/>
            <a:ext cx="252000" cy="252000"/>
          </a:xfrm>
          <a:prstGeom prst="rect">
            <a:avLst/>
          </a:prstGeom>
        </p:spPr>
      </p:pic>
      <p:sp>
        <p:nvSpPr>
          <p:cNvPr id="135" name="TextBox 134"/>
          <p:cNvSpPr txBox="1"/>
          <p:nvPr/>
        </p:nvSpPr>
        <p:spPr>
          <a:xfrm>
            <a:off x="3330183" y="3464422"/>
            <a:ext cx="625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Wingdings" panose="05000000000000000000" pitchFamily="2" charset="2"/>
                <a:sym typeface="Wingdings 3" panose="05040102010807070707" pitchFamily="18" charset="2"/>
              </a:rPr>
              <a:t></a:t>
            </a:r>
            <a:endParaRPr lang="en-GB" dirty="0">
              <a:latin typeface="Wingdings" panose="05000000000000000000" pitchFamily="2" charset="2"/>
            </a:endParaRPr>
          </a:p>
        </p:txBody>
      </p:sp>
      <p:pic>
        <p:nvPicPr>
          <p:cNvPr id="64" name="Graphic 63" descr="Scales of Justic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42642" y="6559997"/>
            <a:ext cx="252000" cy="252000"/>
          </a:xfrm>
          <a:prstGeom prst="rect">
            <a:avLst/>
          </a:prstGeom>
        </p:spPr>
      </p:pic>
      <p:pic>
        <p:nvPicPr>
          <p:cNvPr id="70" name="Graphic 69" descr="Scales of Justic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643798" y="3144541"/>
            <a:ext cx="252000" cy="252000"/>
          </a:xfrm>
          <a:prstGeom prst="rect">
            <a:avLst/>
          </a:prstGeom>
        </p:spPr>
      </p:pic>
      <p:pic>
        <p:nvPicPr>
          <p:cNvPr id="71" name="Graphic 70" descr="Scales of Justic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643798" y="4845931"/>
            <a:ext cx="252000" cy="252000"/>
          </a:xfrm>
          <a:prstGeom prst="rect">
            <a:avLst/>
          </a:prstGeom>
        </p:spPr>
      </p:pic>
      <p:pic>
        <p:nvPicPr>
          <p:cNvPr id="75" name="Graphic 74" descr="Lea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635473" y="6547320"/>
            <a:ext cx="252000" cy="252000"/>
          </a:xfrm>
          <a:prstGeom prst="rect">
            <a:avLst/>
          </a:prstGeom>
        </p:spPr>
      </p:pic>
      <p:pic>
        <p:nvPicPr>
          <p:cNvPr id="76" name="Graphic 75" descr="Airplan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635473" y="3818311"/>
            <a:ext cx="252000" cy="252000"/>
          </a:xfrm>
          <a:prstGeom prst="rect">
            <a:avLst/>
          </a:prstGeom>
        </p:spPr>
      </p:pic>
      <p:pic>
        <p:nvPicPr>
          <p:cNvPr id="77" name="Graphic 76" descr="Airplan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642642" y="731443"/>
            <a:ext cx="252000" cy="252000"/>
          </a:xfrm>
          <a:prstGeom prst="rect">
            <a:avLst/>
          </a:prstGeom>
        </p:spPr>
      </p:pic>
      <p:pic>
        <p:nvPicPr>
          <p:cNvPr id="78" name="Graphic 77" descr="Fork and knif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642642" y="2102867"/>
            <a:ext cx="252000" cy="252000"/>
          </a:xfrm>
          <a:prstGeom prst="rect">
            <a:avLst/>
          </a:prstGeom>
        </p:spPr>
      </p:pic>
      <p:pic>
        <p:nvPicPr>
          <p:cNvPr id="79" name="Graphic 78" descr="Fork and knif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634751" y="3473621"/>
            <a:ext cx="252000" cy="252000"/>
          </a:xfrm>
          <a:prstGeom prst="rect">
            <a:avLst/>
          </a:prstGeom>
        </p:spPr>
      </p:pic>
      <p:pic>
        <p:nvPicPr>
          <p:cNvPr id="82" name="Graphic 81" descr="Watch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635473" y="4500561"/>
            <a:ext cx="252000" cy="252000"/>
          </a:xfrm>
          <a:prstGeom prst="rect">
            <a:avLst/>
          </a:prstGeom>
        </p:spPr>
      </p:pic>
      <p:pic>
        <p:nvPicPr>
          <p:cNvPr id="86" name="Graphic 85" descr="Soccer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634751" y="4844777"/>
            <a:ext cx="252000" cy="252000"/>
          </a:xfrm>
          <a:prstGeom prst="rect">
            <a:avLst/>
          </a:prstGeom>
        </p:spPr>
      </p:pic>
      <p:pic>
        <p:nvPicPr>
          <p:cNvPr id="90" name="Graphic 89" descr="Fork and knif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627018" y="4489207"/>
            <a:ext cx="252000" cy="252000"/>
          </a:xfrm>
          <a:prstGeom prst="rect">
            <a:avLst/>
          </a:prstGeom>
        </p:spPr>
      </p:pic>
      <p:pic>
        <p:nvPicPr>
          <p:cNvPr id="91" name="Graphic 90" descr="Apple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620230" y="57390"/>
            <a:ext cx="252000" cy="252000"/>
          </a:xfrm>
          <a:prstGeom prst="rect">
            <a:avLst/>
          </a:prstGeom>
        </p:spPr>
      </p:pic>
      <p:pic>
        <p:nvPicPr>
          <p:cNvPr id="109" name="Graphic 108" descr="Sun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642642" y="5188571"/>
            <a:ext cx="252000" cy="252000"/>
          </a:xfrm>
          <a:prstGeom prst="rect">
            <a:avLst/>
          </a:prstGeom>
        </p:spPr>
      </p:pic>
      <p:pic>
        <p:nvPicPr>
          <p:cNvPr id="110" name="Graphic 109" descr="Pocket knife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601797" y="1772074"/>
            <a:ext cx="252000" cy="252000"/>
          </a:xfrm>
          <a:prstGeom prst="rect">
            <a:avLst/>
          </a:prstGeom>
        </p:spPr>
      </p:pic>
      <p:pic>
        <p:nvPicPr>
          <p:cNvPr id="113" name="Graphic 112" descr="Watch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635473" y="6206186"/>
            <a:ext cx="252000" cy="252000"/>
          </a:xfrm>
          <a:prstGeom prst="rect">
            <a:avLst/>
          </a:prstGeom>
        </p:spPr>
      </p:pic>
      <p:pic>
        <p:nvPicPr>
          <p:cNvPr id="132" name="Graphic 131" descr="Moon and stars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3635473" y="2794936"/>
            <a:ext cx="252000" cy="252000"/>
          </a:xfrm>
          <a:prstGeom prst="rect">
            <a:avLst/>
          </a:prstGeom>
        </p:spPr>
      </p:pic>
      <p:pic>
        <p:nvPicPr>
          <p:cNvPr id="136" name="Graphic 135" descr="Sunglasses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4643798" y="5526487"/>
            <a:ext cx="252000" cy="252000"/>
          </a:xfrm>
          <a:prstGeom prst="rect">
            <a:avLst/>
          </a:prstGeom>
        </p:spPr>
      </p:pic>
      <p:pic>
        <p:nvPicPr>
          <p:cNvPr id="139" name="Graphic 138" descr="Eye dropper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2642642" y="6217139"/>
            <a:ext cx="252000" cy="252000"/>
          </a:xfrm>
          <a:prstGeom prst="rect">
            <a:avLst/>
          </a:prstGeom>
        </p:spPr>
      </p:pic>
      <p:pic>
        <p:nvPicPr>
          <p:cNvPr id="140" name="Graphic 139" descr="Unlock"/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2642642" y="5874283"/>
            <a:ext cx="252000" cy="252000"/>
          </a:xfrm>
          <a:prstGeom prst="rect">
            <a:avLst/>
          </a:prstGeom>
        </p:spPr>
      </p:pic>
      <p:pic>
        <p:nvPicPr>
          <p:cNvPr id="144" name="Graphic 143" descr="Key"/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617023" y="5180163"/>
            <a:ext cx="252000" cy="252000"/>
          </a:xfrm>
          <a:prstGeom prst="rect">
            <a:avLst/>
          </a:prstGeom>
        </p:spPr>
      </p:pic>
      <p:pic>
        <p:nvPicPr>
          <p:cNvPr id="145" name="Graphic 144" descr="Soccer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634751" y="5187566"/>
            <a:ext cx="252000" cy="252000"/>
          </a:xfrm>
          <a:prstGeom prst="rect">
            <a:avLst/>
          </a:prstGeom>
        </p:spPr>
      </p:pic>
      <p:pic>
        <p:nvPicPr>
          <p:cNvPr id="146" name="Graphic 145" descr="Windmill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632185" y="3422005"/>
            <a:ext cx="252000" cy="252000"/>
          </a:xfrm>
          <a:prstGeom prst="rect">
            <a:avLst/>
          </a:prstGeom>
        </p:spPr>
      </p:pic>
      <p:pic>
        <p:nvPicPr>
          <p:cNvPr id="148" name="Graphic 147" descr="Map compas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35473" y="2453811"/>
            <a:ext cx="252000" cy="252000"/>
          </a:xfrm>
          <a:prstGeom prst="rect">
            <a:avLst/>
          </a:prstGeom>
        </p:spPr>
      </p:pic>
      <p:pic>
        <p:nvPicPr>
          <p:cNvPr id="155" name="Graphic 154" descr="Earth Globe Europe-Africa"/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601797" y="4160495"/>
            <a:ext cx="252000" cy="252000"/>
          </a:xfrm>
          <a:prstGeom prst="rect">
            <a:avLst/>
          </a:prstGeom>
        </p:spPr>
      </p:pic>
      <p:pic>
        <p:nvPicPr>
          <p:cNvPr id="156" name="Graphic 155" descr="Mining Tools"/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2642642" y="3474291"/>
            <a:ext cx="252000" cy="252000"/>
          </a:xfrm>
          <a:prstGeom prst="rect">
            <a:avLst/>
          </a:prstGeom>
        </p:spPr>
      </p:pic>
      <p:pic>
        <p:nvPicPr>
          <p:cNvPr id="159" name="Graphic 158" descr="Lea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634751" y="5873144"/>
            <a:ext cx="252000" cy="252000"/>
          </a:xfrm>
          <a:prstGeom prst="rect">
            <a:avLst/>
          </a:prstGeom>
        </p:spPr>
      </p:pic>
      <p:pic>
        <p:nvPicPr>
          <p:cNvPr id="163" name="Graphic 162" descr="Flag"/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1634751" y="731309"/>
            <a:ext cx="252000" cy="252000"/>
          </a:xfrm>
          <a:prstGeom prst="rect">
            <a:avLst/>
          </a:prstGeom>
        </p:spPr>
      </p:pic>
      <p:pic>
        <p:nvPicPr>
          <p:cNvPr id="165" name="Graphic 164" descr="Earth Globe Europe-Africa"/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601797" y="4501698"/>
            <a:ext cx="252000" cy="252000"/>
          </a:xfrm>
          <a:prstGeom prst="rect">
            <a:avLst/>
          </a:prstGeom>
        </p:spPr>
      </p:pic>
      <p:pic>
        <p:nvPicPr>
          <p:cNvPr id="167" name="Graphic 166" descr="Saw blade"/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3635473" y="2112686"/>
            <a:ext cx="252000" cy="252000"/>
          </a:xfrm>
          <a:prstGeom prst="rect">
            <a:avLst/>
          </a:prstGeom>
        </p:spPr>
      </p:pic>
      <p:pic>
        <p:nvPicPr>
          <p:cNvPr id="169" name="Graphic 168" descr="Watering pot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43798" y="2463985"/>
            <a:ext cx="252000" cy="252000"/>
          </a:xfrm>
          <a:prstGeom prst="rect">
            <a:avLst/>
          </a:prstGeom>
        </p:spPr>
      </p:pic>
      <p:pic>
        <p:nvPicPr>
          <p:cNvPr id="170" name="Graphic 169" descr="Watering pot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88772" y="756605"/>
            <a:ext cx="252000" cy="252000"/>
          </a:xfrm>
          <a:prstGeom prst="rect">
            <a:avLst/>
          </a:prstGeom>
        </p:spPr>
      </p:pic>
      <p:pic>
        <p:nvPicPr>
          <p:cNvPr id="173" name="Graphic 172" descr="Partial Sun"/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2642642" y="45731"/>
            <a:ext cx="252000" cy="252000"/>
          </a:xfrm>
          <a:prstGeom prst="rect">
            <a:avLst/>
          </a:prstGeom>
        </p:spPr>
      </p:pic>
      <p:pic>
        <p:nvPicPr>
          <p:cNvPr id="174" name="Graphic 173" descr="Apple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634751" y="6558717"/>
            <a:ext cx="252000" cy="252000"/>
          </a:xfrm>
          <a:prstGeom prst="rect">
            <a:avLst/>
          </a:prstGeom>
        </p:spPr>
      </p:pic>
      <p:pic>
        <p:nvPicPr>
          <p:cNvPr id="178" name="Graphic 177" descr="Unlock"/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2624766" y="1430427"/>
            <a:ext cx="252000" cy="252000"/>
          </a:xfrm>
          <a:prstGeom prst="rect">
            <a:avLst/>
          </a:prstGeom>
        </p:spPr>
      </p:pic>
      <p:pic>
        <p:nvPicPr>
          <p:cNvPr id="182" name="Graphic 181" descr="Brain in head"/>
          <p:cNvPicPr>
            <a:picLocks noChangeAspect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4643798" y="2804263"/>
            <a:ext cx="252000" cy="252000"/>
          </a:xfrm>
          <a:prstGeom prst="rect">
            <a:avLst/>
          </a:prstGeom>
        </p:spPr>
      </p:pic>
      <p:pic>
        <p:nvPicPr>
          <p:cNvPr id="25" name="Graphic 24" descr="Watch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06710" y="6534622"/>
            <a:ext cx="252000" cy="252000"/>
          </a:xfrm>
          <a:prstGeom prst="rect">
            <a:avLst/>
          </a:prstGeom>
        </p:spPr>
      </p:pic>
      <p:pic>
        <p:nvPicPr>
          <p:cNvPr id="27" name="Graphic 26" descr="Brain in head"/>
          <p:cNvPicPr>
            <a:picLocks noChangeAspect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1634751" y="3816410"/>
            <a:ext cx="252000" cy="252000"/>
          </a:xfrm>
          <a:prstGeom prst="rect">
            <a:avLst/>
          </a:prstGeom>
        </p:spPr>
      </p:pic>
      <p:pic>
        <p:nvPicPr>
          <p:cNvPr id="28" name="Graphic 27" descr="Scales of Justic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614187" y="57390"/>
            <a:ext cx="252000" cy="252000"/>
          </a:xfrm>
          <a:prstGeom prst="rect">
            <a:avLst/>
          </a:prstGeom>
        </p:spPr>
      </p:pic>
      <p:pic>
        <p:nvPicPr>
          <p:cNvPr id="29" name="Graphic 28" descr="Key"/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601797" y="4842901"/>
            <a:ext cx="252000" cy="252000"/>
          </a:xfrm>
          <a:prstGeom prst="rect">
            <a:avLst/>
          </a:prstGeom>
        </p:spPr>
      </p:pic>
      <p:pic>
        <p:nvPicPr>
          <p:cNvPr id="31" name="Graphic 30" descr="Windmill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3635473" y="65936"/>
            <a:ext cx="252000" cy="252000"/>
          </a:xfrm>
          <a:prstGeom prst="rect">
            <a:avLst/>
          </a:prstGeom>
        </p:spPr>
      </p:pic>
      <p:pic>
        <p:nvPicPr>
          <p:cNvPr id="43" name="Graphic 42" descr="Apple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4643798" y="6207043"/>
            <a:ext cx="252000" cy="252000"/>
          </a:xfrm>
          <a:prstGeom prst="rect">
            <a:avLst/>
          </a:prstGeom>
        </p:spPr>
      </p:pic>
      <p:pic>
        <p:nvPicPr>
          <p:cNvPr id="52" name="Graphic 51" descr="Key"/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2642642" y="3131435"/>
            <a:ext cx="252000" cy="252000"/>
          </a:xfrm>
          <a:prstGeom prst="rect">
            <a:avLst/>
          </a:prstGeom>
        </p:spPr>
      </p:pic>
      <p:pic>
        <p:nvPicPr>
          <p:cNvPr id="55" name="Graphic 54" descr="Fork and knif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635473" y="3477186"/>
            <a:ext cx="252000" cy="252000"/>
          </a:xfrm>
          <a:prstGeom prst="rect">
            <a:avLst/>
          </a:prstGeom>
        </p:spPr>
      </p:pic>
      <p:pic>
        <p:nvPicPr>
          <p:cNvPr id="183" name="Graphic 182" descr="Brain in head"/>
          <p:cNvPicPr>
            <a:picLocks noChangeAspect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3635473" y="4841686"/>
            <a:ext cx="252000" cy="252000"/>
          </a:xfrm>
          <a:prstGeom prst="rect">
            <a:avLst/>
          </a:prstGeom>
        </p:spPr>
      </p:pic>
      <p:pic>
        <p:nvPicPr>
          <p:cNvPr id="185" name="Graphic 184" descr="Brain in head"/>
          <p:cNvPicPr>
            <a:picLocks noChangeAspect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3635473" y="407061"/>
            <a:ext cx="252000" cy="252000"/>
          </a:xfrm>
          <a:prstGeom prst="rect">
            <a:avLst/>
          </a:prstGeom>
        </p:spPr>
      </p:pic>
      <p:pic>
        <p:nvPicPr>
          <p:cNvPr id="211" name="Graphic 210" descr="Sunglasses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4643798" y="1443151"/>
            <a:ext cx="252000" cy="252000"/>
          </a:xfrm>
          <a:prstGeom prst="rect">
            <a:avLst/>
          </a:prstGeom>
        </p:spPr>
      </p:pic>
      <p:pic>
        <p:nvPicPr>
          <p:cNvPr id="212" name="Graphic 211" descr="Sunglasses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4643798" y="5866765"/>
            <a:ext cx="252000" cy="252000"/>
          </a:xfrm>
          <a:prstGeom prst="rect">
            <a:avLst/>
          </a:prstGeom>
        </p:spPr>
      </p:pic>
      <p:pic>
        <p:nvPicPr>
          <p:cNvPr id="215" name="Graphic 214" descr="Umbrella"/>
          <p:cNvPicPr>
            <a:picLocks noChangeAspect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1"/>
              </a:ext>
            </a:extLst>
          </a:blip>
          <a:stretch>
            <a:fillRect/>
          </a:stretch>
        </p:blipFill>
        <p:spPr>
          <a:xfrm>
            <a:off x="2642642" y="4502859"/>
            <a:ext cx="252000" cy="252000"/>
          </a:xfrm>
          <a:prstGeom prst="rect">
            <a:avLst/>
          </a:prstGeom>
        </p:spPr>
      </p:pic>
      <p:pic>
        <p:nvPicPr>
          <p:cNvPr id="216" name="Graphic 215" descr="Umbrella"/>
          <p:cNvPicPr>
            <a:picLocks noChangeAspect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1"/>
              </a:ext>
            </a:extLst>
          </a:blip>
          <a:stretch>
            <a:fillRect/>
          </a:stretch>
        </p:blipFill>
        <p:spPr>
          <a:xfrm>
            <a:off x="601797" y="1430871"/>
            <a:ext cx="252000" cy="252000"/>
          </a:xfrm>
          <a:prstGeom prst="rect">
            <a:avLst/>
          </a:prstGeom>
        </p:spPr>
      </p:pic>
      <p:pic>
        <p:nvPicPr>
          <p:cNvPr id="217" name="Graphic 216" descr="Umbrella"/>
          <p:cNvPicPr>
            <a:picLocks noChangeAspect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1"/>
              </a:ext>
            </a:extLst>
          </a:blip>
          <a:stretch>
            <a:fillRect/>
          </a:stretch>
        </p:blipFill>
        <p:spPr>
          <a:xfrm>
            <a:off x="577845" y="5469550"/>
            <a:ext cx="252000" cy="252000"/>
          </a:xfrm>
          <a:prstGeom prst="rect">
            <a:avLst/>
          </a:prstGeom>
        </p:spPr>
      </p:pic>
      <p:pic>
        <p:nvPicPr>
          <p:cNvPr id="218" name="Graphic 217" descr="Umbrella"/>
          <p:cNvPicPr>
            <a:picLocks noChangeAspect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1"/>
              </a:ext>
            </a:extLst>
          </a:blip>
          <a:stretch>
            <a:fillRect/>
          </a:stretch>
        </p:blipFill>
        <p:spPr>
          <a:xfrm>
            <a:off x="4643798" y="4165375"/>
            <a:ext cx="252000" cy="252000"/>
          </a:xfrm>
          <a:prstGeom prst="rect">
            <a:avLst/>
          </a:prstGeom>
        </p:spPr>
      </p:pic>
      <p:pic>
        <p:nvPicPr>
          <p:cNvPr id="219" name="Graphic 218" descr="Map compas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42642" y="3817147"/>
            <a:ext cx="252000" cy="252000"/>
          </a:xfrm>
          <a:prstGeom prst="rect">
            <a:avLst/>
          </a:prstGeom>
        </p:spPr>
      </p:pic>
      <p:pic>
        <p:nvPicPr>
          <p:cNvPr id="223" name="Graphic 222" descr="Watch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635473" y="5523936"/>
            <a:ext cx="252000" cy="252000"/>
          </a:xfrm>
          <a:prstGeom prst="rect">
            <a:avLst/>
          </a:prstGeom>
        </p:spPr>
      </p:pic>
      <p:pic>
        <p:nvPicPr>
          <p:cNvPr id="224" name="Graphic 223" descr="Watch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634751" y="1416887"/>
            <a:ext cx="252000" cy="252000"/>
          </a:xfrm>
          <a:prstGeom prst="rect">
            <a:avLst/>
          </a:prstGeom>
        </p:spPr>
      </p:pic>
      <p:pic>
        <p:nvPicPr>
          <p:cNvPr id="227" name="Graphic 226" descr="Unlock"/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601797" y="1089668"/>
            <a:ext cx="252000" cy="252000"/>
          </a:xfrm>
          <a:prstGeom prst="rect">
            <a:avLst/>
          </a:prstGeom>
        </p:spPr>
      </p:pic>
      <p:pic>
        <p:nvPicPr>
          <p:cNvPr id="228" name="Graphic 227" descr="Unlock"/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3635473" y="5865061"/>
            <a:ext cx="252000" cy="252000"/>
          </a:xfrm>
          <a:prstGeom prst="rect">
            <a:avLst/>
          </a:prstGeom>
        </p:spPr>
      </p:pic>
      <p:pic>
        <p:nvPicPr>
          <p:cNvPr id="230" name="Graphic 229" descr="Airplan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635473" y="748186"/>
            <a:ext cx="252000" cy="252000"/>
          </a:xfrm>
          <a:prstGeom prst="rect">
            <a:avLst/>
          </a:prstGeom>
        </p:spPr>
      </p:pic>
      <p:pic>
        <p:nvPicPr>
          <p:cNvPr id="231" name="Graphic 230" descr="Flag"/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4643798" y="1102873"/>
            <a:ext cx="252000" cy="252000"/>
          </a:xfrm>
          <a:prstGeom prst="rect">
            <a:avLst/>
          </a:prstGeom>
        </p:spPr>
      </p:pic>
      <p:pic>
        <p:nvPicPr>
          <p:cNvPr id="232" name="Graphic 231" descr="Earth Globe Europe-Africa"/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4643798" y="3825097"/>
            <a:ext cx="252000" cy="252000"/>
          </a:xfrm>
          <a:prstGeom prst="rect">
            <a:avLst/>
          </a:prstGeom>
        </p:spPr>
      </p:pic>
      <p:pic>
        <p:nvPicPr>
          <p:cNvPr id="234" name="Graphic 233" descr="Rocket"/>
          <p:cNvPicPr>
            <a:picLocks noChangeAspect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3639683" y="1430427"/>
            <a:ext cx="252000" cy="252000"/>
          </a:xfrm>
          <a:prstGeom prst="rect">
            <a:avLst/>
          </a:prstGeom>
        </p:spPr>
      </p:pic>
      <p:pic>
        <p:nvPicPr>
          <p:cNvPr id="239" name="Graphic 238" descr="Sunglasses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4643798" y="4505653"/>
            <a:ext cx="252000" cy="252000"/>
          </a:xfrm>
          <a:prstGeom prst="rect">
            <a:avLst/>
          </a:prstGeom>
        </p:spPr>
      </p:pic>
      <p:pic>
        <p:nvPicPr>
          <p:cNvPr id="242" name="Graphic 241" descr="Snowflake"/>
          <p:cNvPicPr>
            <a:picLocks noChangeAspect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601797" y="3819292"/>
            <a:ext cx="252000" cy="252000"/>
          </a:xfrm>
          <a:prstGeom prst="rect">
            <a:avLst/>
          </a:prstGeom>
        </p:spPr>
      </p:pic>
      <p:pic>
        <p:nvPicPr>
          <p:cNvPr id="244" name="Graphic 243" descr="Snowflake"/>
          <p:cNvPicPr>
            <a:picLocks noChangeAspect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601797" y="748465"/>
            <a:ext cx="252000" cy="252000"/>
          </a:xfrm>
          <a:prstGeom prst="rect">
            <a:avLst/>
          </a:prstGeom>
        </p:spPr>
      </p:pic>
      <p:pic>
        <p:nvPicPr>
          <p:cNvPr id="247" name="Graphic 246" descr="Rocket"/>
          <p:cNvPicPr>
            <a:picLocks noChangeAspect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2646472" y="1098160"/>
            <a:ext cx="252000" cy="252000"/>
          </a:xfrm>
          <a:prstGeom prst="rect">
            <a:avLst/>
          </a:prstGeom>
        </p:spPr>
      </p:pic>
      <p:pic>
        <p:nvPicPr>
          <p:cNvPr id="248" name="Graphic 247" descr="Rocket"/>
          <p:cNvPicPr>
            <a:picLocks noChangeAspect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1639931" y="2799830"/>
            <a:ext cx="252000" cy="252000"/>
          </a:xfrm>
          <a:prstGeom prst="rect">
            <a:avLst/>
          </a:prstGeom>
        </p:spPr>
      </p:pic>
      <p:pic>
        <p:nvPicPr>
          <p:cNvPr id="249" name="Graphic 248" descr="Rocket"/>
          <p:cNvPicPr>
            <a:picLocks noChangeAspect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1627431" y="416545"/>
            <a:ext cx="252000" cy="252000"/>
          </a:xfrm>
          <a:prstGeom prst="rect">
            <a:avLst/>
          </a:prstGeom>
        </p:spPr>
      </p:pic>
      <p:pic>
        <p:nvPicPr>
          <p:cNvPr id="254" name="Graphic 253" descr="Rocket"/>
          <p:cNvPicPr>
            <a:picLocks noChangeAspect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1660819" y="3165383"/>
            <a:ext cx="252000" cy="252000"/>
          </a:xfrm>
          <a:prstGeom prst="rect">
            <a:avLst/>
          </a:prstGeom>
        </p:spPr>
      </p:pic>
      <p:pic>
        <p:nvPicPr>
          <p:cNvPr id="255" name="Graphic 254" descr="Rocket"/>
          <p:cNvPicPr>
            <a:picLocks noChangeAspect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2605899" y="2812412"/>
            <a:ext cx="252000" cy="252000"/>
          </a:xfrm>
          <a:prstGeom prst="rect">
            <a:avLst/>
          </a:prstGeom>
        </p:spPr>
      </p:pic>
      <p:pic>
        <p:nvPicPr>
          <p:cNvPr id="257" name="Graphic 256" descr="Rocket"/>
          <p:cNvPicPr>
            <a:picLocks noChangeAspect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4631969" y="1802096"/>
            <a:ext cx="252000" cy="252000"/>
          </a:xfrm>
          <a:prstGeom prst="rect">
            <a:avLst/>
          </a:prstGeom>
        </p:spPr>
      </p:pic>
      <p:pic>
        <p:nvPicPr>
          <p:cNvPr id="258" name="Graphic 257" descr="Rocket"/>
          <p:cNvPicPr>
            <a:picLocks noChangeAspect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2642642" y="2445723"/>
            <a:ext cx="252000" cy="252000"/>
          </a:xfrm>
          <a:prstGeom prst="rect">
            <a:avLst/>
          </a:prstGeom>
        </p:spPr>
      </p:pic>
      <p:pic>
        <p:nvPicPr>
          <p:cNvPr id="259" name="Graphic 258" descr="Rocket"/>
          <p:cNvPicPr>
            <a:picLocks noChangeAspect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3635473" y="3136061"/>
            <a:ext cx="252000" cy="252000"/>
          </a:xfrm>
          <a:prstGeom prst="rect">
            <a:avLst/>
          </a:prstGeom>
        </p:spPr>
      </p:pic>
      <p:pic>
        <p:nvPicPr>
          <p:cNvPr id="261" name="Graphic 260" descr="Rocket"/>
          <p:cNvPicPr>
            <a:picLocks noChangeAspect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601797" y="2795683"/>
            <a:ext cx="252000" cy="252000"/>
          </a:xfrm>
          <a:prstGeom prst="rect">
            <a:avLst/>
          </a:prstGeom>
        </p:spPr>
      </p:pic>
      <p:pic>
        <p:nvPicPr>
          <p:cNvPr id="262" name="Graphic 261" descr="Rocket"/>
          <p:cNvPicPr>
            <a:picLocks noChangeAspect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2642642" y="5531427"/>
            <a:ext cx="252000" cy="252000"/>
          </a:xfrm>
          <a:prstGeom prst="rect">
            <a:avLst/>
          </a:prstGeom>
        </p:spPr>
      </p:pic>
      <p:pic>
        <p:nvPicPr>
          <p:cNvPr id="263" name="Graphic 262" descr="Eye dropper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1634751" y="1074098"/>
            <a:ext cx="252000" cy="252000"/>
          </a:xfrm>
          <a:prstGeom prst="rect">
            <a:avLst/>
          </a:prstGeom>
        </p:spPr>
      </p:pic>
      <p:pic>
        <p:nvPicPr>
          <p:cNvPr id="264" name="Graphic 263" descr="Eye dropper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1634751" y="2102465"/>
            <a:ext cx="252000" cy="252000"/>
          </a:xfrm>
          <a:prstGeom prst="rect">
            <a:avLst/>
          </a:prstGeom>
        </p:spPr>
      </p:pic>
      <p:pic>
        <p:nvPicPr>
          <p:cNvPr id="266" name="Graphic 265" descr="Eye dropper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1634751" y="4159199"/>
            <a:ext cx="252000" cy="252000"/>
          </a:xfrm>
          <a:prstGeom prst="rect">
            <a:avLst/>
          </a:prstGeom>
        </p:spPr>
      </p:pic>
      <p:pic>
        <p:nvPicPr>
          <p:cNvPr id="267" name="Graphic 266" descr="Eye dropper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2642642" y="388587"/>
            <a:ext cx="252000" cy="252000"/>
          </a:xfrm>
          <a:prstGeom prst="rect">
            <a:avLst/>
          </a:prstGeom>
        </p:spPr>
      </p:pic>
      <p:pic>
        <p:nvPicPr>
          <p:cNvPr id="269" name="Graphic 268" descr="Eye dropper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3635473" y="5182811"/>
            <a:ext cx="252000" cy="252000"/>
          </a:xfrm>
          <a:prstGeom prst="rect">
            <a:avLst/>
          </a:prstGeom>
        </p:spPr>
      </p:pic>
      <p:pic>
        <p:nvPicPr>
          <p:cNvPr id="270" name="Graphic 269" descr="Eye dropper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4643798" y="5186209"/>
            <a:ext cx="252000" cy="252000"/>
          </a:xfrm>
          <a:prstGeom prst="rect">
            <a:avLst/>
          </a:prstGeom>
        </p:spPr>
      </p:pic>
      <p:pic>
        <p:nvPicPr>
          <p:cNvPr id="272" name="Graphic 271" descr="Pocket knife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601797" y="2113277"/>
            <a:ext cx="252000" cy="252000"/>
          </a:xfrm>
          <a:prstGeom prst="rect">
            <a:avLst/>
          </a:prstGeom>
        </p:spPr>
      </p:pic>
      <p:pic>
        <p:nvPicPr>
          <p:cNvPr id="273" name="Graphic 272" descr="Pocket knife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601797" y="2454480"/>
            <a:ext cx="252000" cy="252000"/>
          </a:xfrm>
          <a:prstGeom prst="rect">
            <a:avLst/>
          </a:prstGeom>
        </p:spPr>
      </p:pic>
      <p:pic>
        <p:nvPicPr>
          <p:cNvPr id="278" name="Graphic 277" descr="Watch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627294" y="53674"/>
            <a:ext cx="252000" cy="252000"/>
          </a:xfrm>
          <a:prstGeom prst="rect">
            <a:avLst/>
          </a:prstGeom>
        </p:spPr>
      </p:pic>
      <p:pic>
        <p:nvPicPr>
          <p:cNvPr id="279" name="Graphic 278" descr="Watch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654843" y="1782755"/>
            <a:ext cx="252000" cy="252000"/>
          </a:xfrm>
          <a:prstGeom prst="rect">
            <a:avLst/>
          </a:prstGeom>
        </p:spPr>
      </p:pic>
      <p:pic>
        <p:nvPicPr>
          <p:cNvPr id="281" name="Graphic 280" descr="Watch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95716" y="6206186"/>
            <a:ext cx="252000" cy="252000"/>
          </a:xfrm>
          <a:prstGeom prst="rect">
            <a:avLst/>
          </a:prstGeom>
        </p:spPr>
      </p:pic>
      <p:pic>
        <p:nvPicPr>
          <p:cNvPr id="282" name="Graphic 281" descr="Watch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24338" y="3130832"/>
            <a:ext cx="252000" cy="252000"/>
          </a:xfrm>
          <a:prstGeom prst="rect">
            <a:avLst/>
          </a:prstGeom>
        </p:spPr>
      </p:pic>
      <p:pic>
        <p:nvPicPr>
          <p:cNvPr id="283" name="Graphic 282" descr="Watch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625370" y="5531427"/>
            <a:ext cx="252000" cy="252000"/>
          </a:xfrm>
          <a:prstGeom prst="rect">
            <a:avLst/>
          </a:prstGeom>
        </p:spPr>
      </p:pic>
      <p:pic>
        <p:nvPicPr>
          <p:cNvPr id="284" name="Graphic 283" descr="Watch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642932" y="2445254"/>
            <a:ext cx="252000" cy="252000"/>
          </a:xfrm>
          <a:prstGeom prst="rect">
            <a:avLst/>
          </a:prstGeom>
        </p:spPr>
      </p:pic>
      <p:pic>
        <p:nvPicPr>
          <p:cNvPr id="285" name="Graphic 284" descr="Watch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644986" y="1761137"/>
            <a:ext cx="252000" cy="252000"/>
          </a:xfrm>
          <a:prstGeom prst="rect">
            <a:avLst/>
          </a:prstGeom>
        </p:spPr>
      </p:pic>
      <p:pic>
        <p:nvPicPr>
          <p:cNvPr id="286" name="Graphic 285" descr="Watch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640767" y="4841686"/>
            <a:ext cx="252000" cy="252000"/>
          </a:xfrm>
          <a:prstGeom prst="rect">
            <a:avLst/>
          </a:prstGeom>
        </p:spPr>
      </p:pic>
      <p:pic>
        <p:nvPicPr>
          <p:cNvPr id="287" name="Graphic 286" descr="Watch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644870" y="4146672"/>
            <a:ext cx="252000" cy="252000"/>
          </a:xfrm>
          <a:prstGeom prst="rect">
            <a:avLst/>
          </a:prstGeom>
        </p:spPr>
      </p:pic>
      <p:pic>
        <p:nvPicPr>
          <p:cNvPr id="288" name="Graphic 287" descr="Watch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660467" y="1081589"/>
            <a:ext cx="252000" cy="252000"/>
          </a:xfrm>
          <a:prstGeom prst="rect">
            <a:avLst/>
          </a:prstGeom>
        </p:spPr>
      </p:pic>
      <p:pic>
        <p:nvPicPr>
          <p:cNvPr id="289" name="Graphic 288" descr="Watch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643398" y="6544860"/>
            <a:ext cx="252000" cy="252000"/>
          </a:xfrm>
          <a:prstGeom prst="rect">
            <a:avLst/>
          </a:prstGeom>
        </p:spPr>
      </p:pic>
      <p:pic>
        <p:nvPicPr>
          <p:cNvPr id="290" name="Graphic 289" descr="Watch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648245" y="3471036"/>
            <a:ext cx="252000" cy="252000"/>
          </a:xfrm>
          <a:prstGeom prst="rect">
            <a:avLst/>
          </a:prstGeom>
        </p:spPr>
      </p:pic>
      <p:pic>
        <p:nvPicPr>
          <p:cNvPr id="291" name="Graphic 290" descr="Watch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643798" y="387167"/>
            <a:ext cx="252000" cy="252000"/>
          </a:xfrm>
          <a:prstGeom prst="rect">
            <a:avLst/>
          </a:prstGeom>
        </p:spPr>
      </p:pic>
      <p:pic>
        <p:nvPicPr>
          <p:cNvPr id="292" name="Graphic 291" descr="Watch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92296" y="5843872"/>
            <a:ext cx="252000" cy="252000"/>
          </a:xfrm>
          <a:prstGeom prst="rect">
            <a:avLst/>
          </a:prstGeom>
        </p:spPr>
      </p:pic>
      <p:sp>
        <p:nvSpPr>
          <p:cNvPr id="295" name="Oval 294"/>
          <p:cNvSpPr/>
          <p:nvPr/>
        </p:nvSpPr>
        <p:spPr>
          <a:xfrm>
            <a:off x="6133232" y="1432018"/>
            <a:ext cx="4863407" cy="4878303"/>
          </a:xfrm>
          <a:prstGeom prst="ellipse">
            <a:avLst/>
          </a:prstGeom>
          <a:solidFill>
            <a:schemeClr val="tx2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6" name="4-Point Star 146"/>
          <p:cNvSpPr>
            <a:spLocks noChangeAspect="1"/>
          </p:cNvSpPr>
          <p:nvPr/>
        </p:nvSpPr>
        <p:spPr>
          <a:xfrm>
            <a:off x="6395436" y="1628100"/>
            <a:ext cx="4465119" cy="4465119"/>
          </a:xfrm>
          <a:prstGeom prst="star7">
            <a:avLst>
              <a:gd name="adj" fmla="val 30350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97" name="4-Point Star 146"/>
          <p:cNvSpPr>
            <a:spLocks noChangeAspect="1"/>
          </p:cNvSpPr>
          <p:nvPr/>
        </p:nvSpPr>
        <p:spPr>
          <a:xfrm>
            <a:off x="6139614" y="2153347"/>
            <a:ext cx="3121435" cy="3121435"/>
          </a:xfrm>
          <a:prstGeom prst="star7">
            <a:avLst>
              <a:gd name="adj" fmla="val 35496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98" name="4-Point Star 146"/>
          <p:cNvSpPr>
            <a:spLocks noChangeAspect="1"/>
          </p:cNvSpPr>
          <p:nvPr/>
        </p:nvSpPr>
        <p:spPr>
          <a:xfrm>
            <a:off x="7983159" y="2101397"/>
            <a:ext cx="3121435" cy="3121435"/>
          </a:xfrm>
          <a:prstGeom prst="star7">
            <a:avLst>
              <a:gd name="adj" fmla="val 35496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99" name="4-Point Star 146"/>
          <p:cNvSpPr>
            <a:spLocks noChangeAspect="1"/>
          </p:cNvSpPr>
          <p:nvPr/>
        </p:nvSpPr>
        <p:spPr>
          <a:xfrm>
            <a:off x="7101922" y="1401225"/>
            <a:ext cx="3121435" cy="3121435"/>
          </a:xfrm>
          <a:prstGeom prst="star7">
            <a:avLst>
              <a:gd name="adj" fmla="val 35496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00" name="4-Point Star 146"/>
          <p:cNvSpPr>
            <a:spLocks noChangeAspect="1"/>
          </p:cNvSpPr>
          <p:nvPr/>
        </p:nvSpPr>
        <p:spPr>
          <a:xfrm>
            <a:off x="7166849" y="3106861"/>
            <a:ext cx="3121435" cy="3121435"/>
          </a:xfrm>
          <a:prstGeom prst="star7">
            <a:avLst>
              <a:gd name="adj" fmla="val 35496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280" name="Graphic 279" descr="Watch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7299780" y="2472727"/>
            <a:ext cx="2700000" cy="2700000"/>
          </a:xfrm>
          <a:prstGeom prst="rect">
            <a:avLst/>
          </a:prstGeom>
        </p:spPr>
      </p:pic>
      <p:sp>
        <p:nvSpPr>
          <p:cNvPr id="302" name="4-Point Star 146"/>
          <p:cNvSpPr>
            <a:spLocks noChangeAspect="1"/>
          </p:cNvSpPr>
          <p:nvPr/>
        </p:nvSpPr>
        <p:spPr>
          <a:xfrm>
            <a:off x="6106108" y="1350160"/>
            <a:ext cx="4839011" cy="4839011"/>
          </a:xfrm>
          <a:prstGeom prst="star32">
            <a:avLst>
              <a:gd name="adj" fmla="val 45033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94" name="Oval 293"/>
          <p:cNvSpPr/>
          <p:nvPr/>
        </p:nvSpPr>
        <p:spPr>
          <a:xfrm>
            <a:off x="7469896" y="2835898"/>
            <a:ext cx="2305373" cy="2085125"/>
          </a:xfrm>
          <a:prstGeom prst="ellipse">
            <a:avLst/>
          </a:prstGeom>
          <a:solidFill>
            <a:srgbClr val="A7DCF7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5" name="Picture 124"/>
          <p:cNvPicPr>
            <a:picLocks noChangeAspect="1"/>
          </p:cNvPicPr>
          <p:nvPr/>
        </p:nvPicPr>
        <p:blipFill rotWithShape="1">
          <a:blip r:embed="rId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96" t="12874" r="18417" b="23359"/>
          <a:stretch/>
        </p:blipFill>
        <p:spPr>
          <a:xfrm>
            <a:off x="10372803" y="5290263"/>
            <a:ext cx="1376105" cy="684214"/>
          </a:xfrm>
          <a:prstGeom prst="rect">
            <a:avLst/>
          </a:prstGeom>
        </p:spPr>
      </p:pic>
      <p:sp>
        <p:nvSpPr>
          <p:cNvPr id="126" name="Rectangle 125">
            <a:hlinkClick r:id="" action="ppaction://hlinkshowjump?jump=nextslide"/>
          </p:cNvPr>
          <p:cNvSpPr/>
          <p:nvPr/>
        </p:nvSpPr>
        <p:spPr>
          <a:xfrm>
            <a:off x="10065792" y="5913773"/>
            <a:ext cx="207594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dirty="0">
                <a:ln w="22225">
                  <a:noFill/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</a:t>
            </a:r>
            <a:r>
              <a:rPr lang="en-US" sz="2000" b="1" dirty="0">
                <a:ln w="22225">
                  <a:noFill/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lick here to have another go.</a:t>
            </a:r>
          </a:p>
        </p:txBody>
      </p:sp>
      <p:pic>
        <p:nvPicPr>
          <p:cNvPr id="127" name="Picture 126"/>
          <p:cNvPicPr>
            <a:picLocks noChangeAspect="1"/>
          </p:cNvPicPr>
          <p:nvPr/>
        </p:nvPicPr>
        <p:blipFill>
          <a:blip r:embed="rId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3892" y="5741612"/>
            <a:ext cx="2828789" cy="1109568"/>
          </a:xfrm>
          <a:prstGeom prst="rect">
            <a:avLst/>
          </a:prstGeom>
        </p:spPr>
      </p:pic>
      <p:sp>
        <p:nvSpPr>
          <p:cNvPr id="128" name="TextBox 127"/>
          <p:cNvSpPr txBox="1"/>
          <p:nvPr/>
        </p:nvSpPr>
        <p:spPr>
          <a:xfrm>
            <a:off x="5110895" y="4967"/>
            <a:ext cx="69654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2"/>
                </a:solidFill>
              </a:rPr>
              <a:t>Think of a two digit number. Add the two digits together and take this number away from the original number. </a:t>
            </a:r>
          </a:p>
          <a:p>
            <a:pPr algn="ctr"/>
            <a:r>
              <a:rPr lang="en-GB" sz="1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E.g. </a:t>
            </a:r>
            <a:r>
              <a:rPr lang="en-GB" sz="16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76</a:t>
            </a:r>
            <a:r>
              <a:rPr lang="en-GB" sz="1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 7+6  = 13      76 – 13 = the number to keep in your mind and check against the table on the left to see the relevant icon. </a:t>
            </a:r>
          </a:p>
          <a:p>
            <a:pPr algn="ctr"/>
            <a:r>
              <a:rPr lang="en-GB" sz="1600" dirty="0">
                <a:solidFill>
                  <a:schemeClr val="bg2"/>
                </a:solidFill>
              </a:rPr>
              <a:t>Click the centre of the circle below to see if your mind has been read!  </a:t>
            </a:r>
            <a:endParaRPr lang="en-US" sz="1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96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20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" dur="20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5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8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8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4"/>
                  </p:tgtEl>
                </p:cond>
              </p:nextCondLst>
            </p:seq>
          </p:childTnLst>
        </p:cTn>
      </p:par>
    </p:tnLst>
    <p:bldLst>
      <p:bldP spid="296" grpId="0" animBg="1"/>
      <p:bldP spid="297" grpId="0" animBg="1"/>
      <p:bldP spid="298" grpId="0" animBg="1"/>
      <p:bldP spid="299" grpId="0" animBg="1"/>
      <p:bldP spid="300" grpId="0" animBg="1"/>
      <p:bldP spid="302" grpId="0" animBg="1"/>
      <p:bldP spid="1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1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1005135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2010269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3015403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4020537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308793"/>
              </p:ext>
            </p:extLst>
          </p:nvPr>
        </p:nvGraphicFramePr>
        <p:xfrm>
          <a:off x="502568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220103"/>
              </p:ext>
            </p:extLst>
          </p:nvPr>
        </p:nvGraphicFramePr>
        <p:xfrm>
          <a:off x="1506150" y="12293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068315"/>
              </p:ext>
            </p:extLst>
          </p:nvPr>
        </p:nvGraphicFramePr>
        <p:xfrm>
          <a:off x="2512836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270250"/>
              </p:ext>
            </p:extLst>
          </p:nvPr>
        </p:nvGraphicFramePr>
        <p:xfrm>
          <a:off x="3517970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727372"/>
              </p:ext>
            </p:extLst>
          </p:nvPr>
        </p:nvGraphicFramePr>
        <p:xfrm>
          <a:off x="4523105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pic>
        <p:nvPicPr>
          <p:cNvPr id="64" name="Graphic 63" descr="Scales of Justic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35035" y="6212323"/>
            <a:ext cx="252000" cy="252000"/>
          </a:xfrm>
          <a:prstGeom prst="rect">
            <a:avLst/>
          </a:prstGeom>
        </p:spPr>
      </p:pic>
      <p:pic>
        <p:nvPicPr>
          <p:cNvPr id="66" name="Graphic 65" descr="Scales of Justic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21873" y="6212256"/>
            <a:ext cx="252000" cy="252000"/>
          </a:xfrm>
          <a:prstGeom prst="rect">
            <a:avLst/>
          </a:prstGeom>
        </p:spPr>
      </p:pic>
      <p:pic>
        <p:nvPicPr>
          <p:cNvPr id="70" name="Graphic 69" descr="Scales of Justic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46828" y="4155342"/>
            <a:ext cx="252000" cy="252000"/>
          </a:xfrm>
          <a:prstGeom prst="rect">
            <a:avLst/>
          </a:prstGeom>
        </p:spPr>
      </p:pic>
      <p:pic>
        <p:nvPicPr>
          <p:cNvPr id="37" name="Graphic 36" descr="Snowflak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35035" y="748259"/>
            <a:ext cx="252000" cy="252000"/>
          </a:xfrm>
          <a:prstGeom prst="rect">
            <a:avLst/>
          </a:prstGeom>
        </p:spPr>
      </p:pic>
      <p:pic>
        <p:nvPicPr>
          <p:cNvPr id="38" name="Graphic 37" descr="Moon and star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629900" y="1427301"/>
            <a:ext cx="252000" cy="252000"/>
          </a:xfrm>
          <a:prstGeom prst="rect">
            <a:avLst/>
          </a:prstGeom>
        </p:spPr>
      </p:pic>
      <p:pic>
        <p:nvPicPr>
          <p:cNvPr id="39" name="Graphic 38" descr="Umbrella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635035" y="4846307"/>
            <a:ext cx="252000" cy="252000"/>
          </a:xfrm>
          <a:prstGeom prst="rect">
            <a:avLst/>
          </a:prstGeom>
        </p:spPr>
      </p:pic>
      <p:pic>
        <p:nvPicPr>
          <p:cNvPr id="40" name="Graphic 39" descr="Sunglasse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621873" y="1088961"/>
            <a:ext cx="252000" cy="252000"/>
          </a:xfrm>
          <a:prstGeom prst="rect">
            <a:avLst/>
          </a:prstGeom>
        </p:spPr>
      </p:pic>
      <p:pic>
        <p:nvPicPr>
          <p:cNvPr id="44" name="Graphic 43" descr="Watering pot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629900" y="3480855"/>
            <a:ext cx="252000" cy="252000"/>
          </a:xfrm>
          <a:prstGeom prst="rect">
            <a:avLst/>
          </a:prstGeom>
        </p:spPr>
      </p:pic>
      <p:pic>
        <p:nvPicPr>
          <p:cNvPr id="46" name="Graphic 45" descr="Pocket knif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621873" y="5870703"/>
            <a:ext cx="252000" cy="252000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01" y="2793216"/>
            <a:ext cx="256054" cy="249958"/>
          </a:xfrm>
          <a:prstGeom prst="rect">
            <a:avLst/>
          </a:prstGeom>
        </p:spPr>
      </p:pic>
      <p:pic>
        <p:nvPicPr>
          <p:cNvPr id="80" name="Graphic 79" descr="Leaf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646828" y="746964"/>
            <a:ext cx="252000" cy="252000"/>
          </a:xfrm>
          <a:prstGeom prst="rect">
            <a:avLst/>
          </a:prstGeom>
        </p:spPr>
      </p:pic>
      <p:pic>
        <p:nvPicPr>
          <p:cNvPr id="87" name="Graphic 86" descr="Windmill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621873" y="64302"/>
            <a:ext cx="252000" cy="252000"/>
          </a:xfrm>
          <a:prstGeom prst="rect">
            <a:avLst/>
          </a:prstGeom>
        </p:spPr>
      </p:pic>
      <p:pic>
        <p:nvPicPr>
          <p:cNvPr id="91" name="Graphic 90" descr="Apple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621873" y="2113620"/>
            <a:ext cx="252000" cy="252000"/>
          </a:xfrm>
          <a:prstGeom prst="rect">
            <a:avLst/>
          </a:prstGeom>
        </p:spPr>
      </p:pic>
      <p:pic>
        <p:nvPicPr>
          <p:cNvPr id="94" name="Graphic 93" descr="Partial Sun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621873" y="405855"/>
            <a:ext cx="252000" cy="252000"/>
          </a:xfrm>
          <a:prstGeom prst="rect">
            <a:avLst/>
          </a:prstGeom>
        </p:spPr>
      </p:pic>
      <p:pic>
        <p:nvPicPr>
          <p:cNvPr id="108" name="Graphic 107" descr="Sunglasse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621873" y="1430514"/>
            <a:ext cx="252000" cy="252000"/>
          </a:xfrm>
          <a:prstGeom prst="rect">
            <a:avLst/>
          </a:prstGeom>
        </p:spPr>
      </p:pic>
      <p:pic>
        <p:nvPicPr>
          <p:cNvPr id="110" name="Graphic 109" descr="Pocket knif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646828" y="3814300"/>
            <a:ext cx="252000" cy="252000"/>
          </a:xfrm>
          <a:prstGeom prst="rect">
            <a:avLst/>
          </a:prstGeom>
        </p:spPr>
      </p:pic>
      <p:pic>
        <p:nvPicPr>
          <p:cNvPr id="112" name="Graphic 111" descr="Unlock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3629900" y="3823114"/>
            <a:ext cx="252000" cy="252000"/>
          </a:xfrm>
          <a:prstGeom prst="rect">
            <a:avLst/>
          </a:prstGeom>
        </p:spPr>
      </p:pic>
      <p:pic>
        <p:nvPicPr>
          <p:cNvPr id="113" name="Graphic 112" descr="Watch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2646828" y="5519510"/>
            <a:ext cx="252000" cy="252000"/>
          </a:xfrm>
          <a:prstGeom prst="rect">
            <a:avLst/>
          </a:prstGeom>
        </p:spPr>
      </p:pic>
      <p:pic>
        <p:nvPicPr>
          <p:cNvPr id="114" name="Graphic 113" descr="Hammer"/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2646828" y="2111132"/>
            <a:ext cx="252000" cy="252000"/>
          </a:xfrm>
          <a:prstGeom prst="rect">
            <a:avLst/>
          </a:prstGeom>
        </p:spPr>
      </p:pic>
      <p:pic>
        <p:nvPicPr>
          <p:cNvPr id="115" name="Graphic 114" descr="Brain in head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2646828" y="6201594"/>
            <a:ext cx="252000" cy="252000"/>
          </a:xfrm>
          <a:prstGeom prst="rect">
            <a:avLst/>
          </a:prstGeom>
        </p:spPr>
      </p:pic>
      <p:pic>
        <p:nvPicPr>
          <p:cNvPr id="117" name="Graphic 116" descr="Soccer"/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4635035" y="1772771"/>
            <a:ext cx="252000" cy="252000"/>
          </a:xfrm>
          <a:prstGeom prst="rect">
            <a:avLst/>
          </a:prstGeom>
        </p:spPr>
      </p:pic>
      <p:pic>
        <p:nvPicPr>
          <p:cNvPr id="118" name="Graphic 117" descr="Windmill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646828" y="2452174"/>
            <a:ext cx="252000" cy="252000"/>
          </a:xfrm>
          <a:prstGeom prst="rect">
            <a:avLst/>
          </a:prstGeom>
        </p:spPr>
      </p:pic>
      <p:pic>
        <p:nvPicPr>
          <p:cNvPr id="120" name="Graphic 119" descr="Map compass"/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621158" y="4482924"/>
            <a:ext cx="252000" cy="252000"/>
          </a:xfrm>
          <a:prstGeom prst="rect">
            <a:avLst/>
          </a:prstGeom>
        </p:spPr>
      </p:pic>
      <p:pic>
        <p:nvPicPr>
          <p:cNvPr id="122" name="Graphic 121" descr="Apple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621873" y="2796726"/>
            <a:ext cx="252000" cy="252000"/>
          </a:xfrm>
          <a:prstGeom prst="rect">
            <a:avLst/>
          </a:prstGeom>
        </p:spPr>
      </p:pic>
      <p:pic>
        <p:nvPicPr>
          <p:cNvPr id="123" name="Graphic 122" descr="Saw blade"/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8"/>
              </a:ext>
            </a:extLst>
          </a:blip>
          <a:stretch>
            <a:fillRect/>
          </a:stretch>
        </p:blipFill>
        <p:spPr>
          <a:xfrm>
            <a:off x="2646828" y="5178468"/>
            <a:ext cx="252000" cy="252000"/>
          </a:xfrm>
          <a:prstGeom prst="rect">
            <a:avLst/>
          </a:prstGeom>
        </p:spPr>
      </p:pic>
      <p:pic>
        <p:nvPicPr>
          <p:cNvPr id="124" name="Graphic 123" descr="Rocket"/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0"/>
              </a:ext>
            </a:extLst>
          </a:blip>
          <a:stretch>
            <a:fillRect/>
          </a:stretch>
        </p:blipFill>
        <p:spPr>
          <a:xfrm>
            <a:off x="621158" y="64302"/>
            <a:ext cx="252000" cy="252000"/>
          </a:xfrm>
          <a:prstGeom prst="rect">
            <a:avLst/>
          </a:prstGeom>
        </p:spPr>
      </p:pic>
      <p:pic>
        <p:nvPicPr>
          <p:cNvPr id="125" name="Graphic 124" descr="Partial Sun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621158" y="3803136"/>
            <a:ext cx="252000" cy="252000"/>
          </a:xfrm>
          <a:prstGeom prst="rect">
            <a:avLst/>
          </a:prstGeom>
        </p:spPr>
      </p:pic>
      <p:pic>
        <p:nvPicPr>
          <p:cNvPr id="126" name="Graphic 125" descr="Scales of Justic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35035" y="2797283"/>
            <a:ext cx="252000" cy="252000"/>
          </a:xfrm>
          <a:prstGeom prst="rect">
            <a:avLst/>
          </a:prstGeom>
        </p:spPr>
      </p:pic>
      <p:pic>
        <p:nvPicPr>
          <p:cNvPr id="127" name="Graphic 126" descr="Earth Globe Europe-Africa"/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646828" y="64880"/>
            <a:ext cx="252000" cy="252000"/>
          </a:xfrm>
          <a:prstGeom prst="rect">
            <a:avLst/>
          </a:prstGeom>
        </p:spPr>
      </p:pic>
      <p:pic>
        <p:nvPicPr>
          <p:cNvPr id="129" name="Graphic 128" descr="Flag"/>
          <p:cNvPicPr>
            <a:picLocks noChangeAspect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4"/>
              </a:ext>
            </a:extLst>
          </a:blip>
          <a:stretch>
            <a:fillRect/>
          </a:stretch>
        </p:blipFill>
        <p:spPr>
          <a:xfrm>
            <a:off x="4635035" y="1431267"/>
            <a:ext cx="252000" cy="252000"/>
          </a:xfrm>
          <a:prstGeom prst="rect">
            <a:avLst/>
          </a:prstGeom>
        </p:spPr>
      </p:pic>
      <p:pic>
        <p:nvPicPr>
          <p:cNvPr id="132" name="Graphic 131" descr="Moon and star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629900" y="5876668"/>
            <a:ext cx="252000" cy="252000"/>
          </a:xfrm>
          <a:prstGeom prst="rect">
            <a:avLst/>
          </a:prstGeom>
        </p:spPr>
      </p:pic>
      <p:pic>
        <p:nvPicPr>
          <p:cNvPr id="136" name="Graphic 135" descr="Sunglasse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35035" y="2114275"/>
            <a:ext cx="252000" cy="252000"/>
          </a:xfrm>
          <a:prstGeom prst="rect">
            <a:avLst/>
          </a:prstGeom>
        </p:spPr>
      </p:pic>
      <p:pic>
        <p:nvPicPr>
          <p:cNvPr id="137" name="Graphic 136" descr="Sun"/>
          <p:cNvPicPr>
            <a:picLocks noChangeAspect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6"/>
              </a:ext>
            </a:extLst>
          </a:blip>
          <a:stretch>
            <a:fillRect/>
          </a:stretch>
        </p:blipFill>
        <p:spPr>
          <a:xfrm>
            <a:off x="3629900" y="58265"/>
            <a:ext cx="252000" cy="252000"/>
          </a:xfrm>
          <a:prstGeom prst="rect">
            <a:avLst/>
          </a:prstGeom>
        </p:spPr>
      </p:pic>
      <p:pic>
        <p:nvPicPr>
          <p:cNvPr id="139" name="Graphic 138" descr="Eye dropper"/>
          <p:cNvPicPr>
            <a:picLocks noChangeAspect="1"/>
          </p:cNvPicPr>
          <p:nvPr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8"/>
              </a:ext>
            </a:extLst>
          </a:blip>
          <a:stretch>
            <a:fillRect/>
          </a:stretch>
        </p:blipFill>
        <p:spPr>
          <a:xfrm>
            <a:off x="2646828" y="3132216"/>
            <a:ext cx="252000" cy="252000"/>
          </a:xfrm>
          <a:prstGeom prst="rect">
            <a:avLst/>
          </a:prstGeom>
        </p:spPr>
      </p:pic>
      <p:pic>
        <p:nvPicPr>
          <p:cNvPr id="144" name="Graphic 143" descr="Key"/>
          <p:cNvPicPr>
            <a:picLocks noChangeAspect="1"/>
          </p:cNvPicPr>
          <p:nvPr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0"/>
              </a:ext>
            </a:extLst>
          </a:blip>
          <a:stretch>
            <a:fillRect/>
          </a:stretch>
        </p:blipFill>
        <p:spPr>
          <a:xfrm>
            <a:off x="4635035" y="3138787"/>
            <a:ext cx="252000" cy="252000"/>
          </a:xfrm>
          <a:prstGeom prst="rect">
            <a:avLst/>
          </a:prstGeom>
        </p:spPr>
      </p:pic>
      <p:pic>
        <p:nvPicPr>
          <p:cNvPr id="147" name="Graphic 146" descr="Airplane"/>
          <p:cNvPicPr>
            <a:picLocks noChangeAspect="1"/>
          </p:cNvPicPr>
          <p:nvPr/>
        </p:nvPicPr>
        <p:blipFill>
          <a:blip r:embed="rId5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2"/>
              </a:ext>
            </a:extLst>
          </a:blip>
          <a:stretch>
            <a:fillRect/>
          </a:stretch>
        </p:blipFill>
        <p:spPr>
          <a:xfrm>
            <a:off x="2646828" y="4496384"/>
            <a:ext cx="252000" cy="252000"/>
          </a:xfrm>
          <a:prstGeom prst="rect">
            <a:avLst/>
          </a:prstGeom>
        </p:spPr>
      </p:pic>
      <p:pic>
        <p:nvPicPr>
          <p:cNvPr id="148" name="Graphic 147" descr="Map compass"/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1621873" y="6553818"/>
            <a:ext cx="252000" cy="252000"/>
          </a:xfrm>
          <a:prstGeom prst="rect">
            <a:avLst/>
          </a:prstGeom>
        </p:spPr>
      </p:pic>
      <p:pic>
        <p:nvPicPr>
          <p:cNvPr id="149" name="Graphic 148" descr="Fork and knife"/>
          <p:cNvPicPr>
            <a:picLocks noChangeAspect="1"/>
          </p:cNvPicPr>
          <p:nvPr/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4"/>
              </a:ext>
            </a:extLst>
          </a:blip>
          <a:stretch>
            <a:fillRect/>
          </a:stretch>
        </p:blipFill>
        <p:spPr>
          <a:xfrm>
            <a:off x="4635035" y="5529315"/>
            <a:ext cx="252000" cy="252000"/>
          </a:xfrm>
          <a:prstGeom prst="rect">
            <a:avLst/>
          </a:prstGeom>
        </p:spPr>
      </p:pic>
      <p:pic>
        <p:nvPicPr>
          <p:cNvPr id="150" name="Graphic 149" descr="Apple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2646828" y="3473258"/>
            <a:ext cx="252000" cy="252000"/>
          </a:xfrm>
          <a:prstGeom prst="rect">
            <a:avLst/>
          </a:prstGeom>
        </p:spPr>
      </p:pic>
      <p:pic>
        <p:nvPicPr>
          <p:cNvPr id="153" name="Graphic 152" descr="Partial Sun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3629900" y="2796337"/>
            <a:ext cx="252000" cy="252000"/>
          </a:xfrm>
          <a:prstGeom prst="rect">
            <a:avLst/>
          </a:prstGeom>
        </p:spPr>
      </p:pic>
      <p:pic>
        <p:nvPicPr>
          <p:cNvPr id="155" name="Graphic 154" descr="Earth Globe Europe-Africa"/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1621873" y="2455173"/>
            <a:ext cx="252000" cy="252000"/>
          </a:xfrm>
          <a:prstGeom prst="rect">
            <a:avLst/>
          </a:prstGeom>
        </p:spPr>
      </p:pic>
      <p:pic>
        <p:nvPicPr>
          <p:cNvPr id="157" name="Graphic 156" descr="Flag"/>
          <p:cNvPicPr>
            <a:picLocks noChangeAspect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4"/>
              </a:ext>
            </a:extLst>
          </a:blip>
          <a:stretch>
            <a:fillRect/>
          </a:stretch>
        </p:blipFill>
        <p:spPr>
          <a:xfrm>
            <a:off x="4635035" y="4504803"/>
            <a:ext cx="252000" cy="252000"/>
          </a:xfrm>
          <a:prstGeom prst="rect">
            <a:avLst/>
          </a:prstGeom>
        </p:spPr>
      </p:pic>
      <p:pic>
        <p:nvPicPr>
          <p:cNvPr id="160" name="Graphic 159" descr="Moon and star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35035" y="5187811"/>
            <a:ext cx="252000" cy="252000"/>
          </a:xfrm>
          <a:prstGeom prst="rect">
            <a:avLst/>
          </a:prstGeom>
        </p:spPr>
      </p:pic>
      <p:pic>
        <p:nvPicPr>
          <p:cNvPr id="162" name="Graphic 161" descr="Earth Globe Europe-Africa"/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3629900" y="6561192"/>
            <a:ext cx="252000" cy="252000"/>
          </a:xfrm>
          <a:prstGeom prst="rect">
            <a:avLst/>
          </a:prstGeom>
        </p:spPr>
      </p:pic>
      <p:pic>
        <p:nvPicPr>
          <p:cNvPr id="163" name="Graphic 162" descr="Flag"/>
          <p:cNvPicPr>
            <a:picLocks noChangeAspect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4"/>
              </a:ext>
            </a:extLst>
          </a:blip>
          <a:stretch>
            <a:fillRect/>
          </a:stretch>
        </p:blipFill>
        <p:spPr>
          <a:xfrm>
            <a:off x="4635035" y="1089763"/>
            <a:ext cx="252000" cy="252000"/>
          </a:xfrm>
          <a:prstGeom prst="rect">
            <a:avLst/>
          </a:prstGeom>
        </p:spPr>
      </p:pic>
      <p:pic>
        <p:nvPicPr>
          <p:cNvPr id="165" name="Graphic 164" descr="Earth Globe Europe-Africa"/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646828" y="405922"/>
            <a:ext cx="252000" cy="252000"/>
          </a:xfrm>
          <a:prstGeom prst="rect">
            <a:avLst/>
          </a:prstGeom>
        </p:spPr>
      </p:pic>
      <p:pic>
        <p:nvPicPr>
          <p:cNvPr id="166" name="Graphic 165" descr="Earth Globe Europe-Africa"/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646828" y="1088006"/>
            <a:ext cx="252000" cy="252000"/>
          </a:xfrm>
          <a:prstGeom prst="rect">
            <a:avLst/>
          </a:prstGeom>
        </p:spPr>
      </p:pic>
      <p:pic>
        <p:nvPicPr>
          <p:cNvPr id="167" name="Graphic 166" descr="Saw blade"/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8"/>
              </a:ext>
            </a:extLst>
          </a:blip>
          <a:stretch>
            <a:fillRect/>
          </a:stretch>
        </p:blipFill>
        <p:spPr>
          <a:xfrm>
            <a:off x="1621873" y="4162938"/>
            <a:ext cx="252000" cy="252000"/>
          </a:xfrm>
          <a:prstGeom prst="rect">
            <a:avLst/>
          </a:prstGeom>
        </p:spPr>
      </p:pic>
      <p:pic>
        <p:nvPicPr>
          <p:cNvPr id="169" name="Graphic 168" descr="Watering pot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629900" y="742783"/>
            <a:ext cx="252000" cy="252000"/>
          </a:xfrm>
          <a:prstGeom prst="rect">
            <a:avLst/>
          </a:prstGeom>
        </p:spPr>
      </p:pic>
      <p:pic>
        <p:nvPicPr>
          <p:cNvPr id="171" name="Graphic 170" descr="Eye dropper"/>
          <p:cNvPicPr>
            <a:picLocks noChangeAspect="1"/>
          </p:cNvPicPr>
          <p:nvPr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8"/>
              </a:ext>
            </a:extLst>
          </a:blip>
          <a:stretch>
            <a:fillRect/>
          </a:stretch>
        </p:blipFill>
        <p:spPr>
          <a:xfrm>
            <a:off x="3629900" y="2454078"/>
            <a:ext cx="252000" cy="252000"/>
          </a:xfrm>
          <a:prstGeom prst="rect">
            <a:avLst/>
          </a:prstGeom>
        </p:spPr>
      </p:pic>
      <p:pic>
        <p:nvPicPr>
          <p:cNvPr id="173" name="Graphic 172" descr="Partial Sun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3629900" y="3138596"/>
            <a:ext cx="252000" cy="252000"/>
          </a:xfrm>
          <a:prstGeom prst="rect">
            <a:avLst/>
          </a:prstGeom>
        </p:spPr>
      </p:pic>
      <p:pic>
        <p:nvPicPr>
          <p:cNvPr id="174" name="Graphic 173" descr="Apple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4635035" y="2455779"/>
            <a:ext cx="252000" cy="252000"/>
          </a:xfrm>
          <a:prstGeom prst="rect">
            <a:avLst/>
          </a:prstGeom>
        </p:spPr>
      </p:pic>
      <p:pic>
        <p:nvPicPr>
          <p:cNvPr id="175" name="Graphic 174" descr="Unlock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3629900" y="4507632"/>
            <a:ext cx="252000" cy="252000"/>
          </a:xfrm>
          <a:prstGeom prst="rect">
            <a:avLst/>
          </a:prstGeom>
        </p:spPr>
      </p:pic>
      <p:pic>
        <p:nvPicPr>
          <p:cNvPr id="176" name="Graphic 175" descr="Unlock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2646828" y="5860552"/>
            <a:ext cx="252000" cy="252000"/>
          </a:xfrm>
          <a:prstGeom prst="rect">
            <a:avLst/>
          </a:prstGeom>
        </p:spPr>
      </p:pic>
      <p:pic>
        <p:nvPicPr>
          <p:cNvPr id="178" name="Graphic 177" descr="Unlock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1621873" y="3821385"/>
            <a:ext cx="252000" cy="252000"/>
          </a:xfrm>
          <a:prstGeom prst="rect">
            <a:avLst/>
          </a:prstGeom>
        </p:spPr>
      </p:pic>
      <p:pic>
        <p:nvPicPr>
          <p:cNvPr id="180" name="Graphic 179" descr="Brain in head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3629900" y="4849891"/>
            <a:ext cx="252000" cy="252000"/>
          </a:xfrm>
          <a:prstGeom prst="rect">
            <a:avLst/>
          </a:prstGeom>
        </p:spPr>
      </p:pic>
      <p:pic>
        <p:nvPicPr>
          <p:cNvPr id="182" name="Graphic 181" descr="Brain in head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1621873" y="1772067"/>
            <a:ext cx="252000" cy="252000"/>
          </a:xfrm>
          <a:prstGeom prst="rect">
            <a:avLst/>
          </a:prstGeom>
        </p:spPr>
      </p:pic>
      <p:pic>
        <p:nvPicPr>
          <p:cNvPr id="25" name="Graphic 24" descr="Watch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621158" y="404196"/>
            <a:ext cx="252000" cy="252000"/>
          </a:xfrm>
          <a:prstGeom prst="rect">
            <a:avLst/>
          </a:prstGeom>
        </p:spPr>
      </p:pic>
      <p:pic>
        <p:nvPicPr>
          <p:cNvPr id="26" name="Graphic 25" descr="Hammer"/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621158" y="744090"/>
            <a:ext cx="252000" cy="252000"/>
          </a:xfrm>
          <a:prstGeom prst="rect">
            <a:avLst/>
          </a:prstGeom>
        </p:spPr>
      </p:pic>
      <p:pic>
        <p:nvPicPr>
          <p:cNvPr id="27" name="Graphic 26" descr="Brain in head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621158" y="1083984"/>
            <a:ext cx="252000" cy="252000"/>
          </a:xfrm>
          <a:prstGeom prst="rect">
            <a:avLst/>
          </a:prstGeom>
        </p:spPr>
      </p:pic>
      <p:pic>
        <p:nvPicPr>
          <p:cNvPr id="28" name="Graphic 27" descr="Scales of Justic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29900" y="5534409"/>
            <a:ext cx="252000" cy="252000"/>
          </a:xfrm>
          <a:prstGeom prst="rect">
            <a:avLst/>
          </a:prstGeom>
        </p:spPr>
      </p:pic>
      <p:pic>
        <p:nvPicPr>
          <p:cNvPr id="29" name="Graphic 28" descr="Key"/>
          <p:cNvPicPr>
            <a:picLocks noChangeAspect="1"/>
          </p:cNvPicPr>
          <p:nvPr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0"/>
              </a:ext>
            </a:extLst>
          </a:blip>
          <a:stretch>
            <a:fillRect/>
          </a:stretch>
        </p:blipFill>
        <p:spPr>
          <a:xfrm>
            <a:off x="621158" y="1423878"/>
            <a:ext cx="252000" cy="252000"/>
          </a:xfrm>
          <a:prstGeom prst="rect">
            <a:avLst/>
          </a:prstGeom>
        </p:spPr>
      </p:pic>
      <p:pic>
        <p:nvPicPr>
          <p:cNvPr id="32" name="Graphic 31" descr="Airplane"/>
          <p:cNvPicPr>
            <a:picLocks noChangeAspect="1"/>
          </p:cNvPicPr>
          <p:nvPr/>
        </p:nvPicPr>
        <p:blipFill>
          <a:blip r:embed="rId5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2"/>
              </a:ext>
            </a:extLst>
          </a:blip>
          <a:stretch>
            <a:fillRect/>
          </a:stretch>
        </p:blipFill>
        <p:spPr>
          <a:xfrm>
            <a:off x="621158" y="2103666"/>
            <a:ext cx="252000" cy="252000"/>
          </a:xfrm>
          <a:prstGeom prst="rect">
            <a:avLst/>
          </a:prstGeom>
        </p:spPr>
      </p:pic>
      <p:pic>
        <p:nvPicPr>
          <p:cNvPr id="35" name="Graphic 34" descr="Map compass"/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621158" y="5162712"/>
            <a:ext cx="252000" cy="252000"/>
          </a:xfrm>
          <a:prstGeom prst="rect">
            <a:avLst/>
          </a:prstGeom>
        </p:spPr>
      </p:pic>
      <p:pic>
        <p:nvPicPr>
          <p:cNvPr id="42" name="Graphic 41" descr="Fork and knife"/>
          <p:cNvPicPr>
            <a:picLocks noChangeAspect="1"/>
          </p:cNvPicPr>
          <p:nvPr/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4"/>
              </a:ext>
            </a:extLst>
          </a:blip>
          <a:stretch>
            <a:fillRect/>
          </a:stretch>
        </p:blipFill>
        <p:spPr>
          <a:xfrm>
            <a:off x="621158" y="3463242"/>
            <a:ext cx="252000" cy="252000"/>
          </a:xfrm>
          <a:prstGeom prst="rect">
            <a:avLst/>
          </a:prstGeom>
        </p:spPr>
      </p:pic>
      <p:pic>
        <p:nvPicPr>
          <p:cNvPr id="43" name="Graphic 42" descr="Apple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621158" y="2443560"/>
            <a:ext cx="252000" cy="252000"/>
          </a:xfrm>
          <a:prstGeom prst="rect">
            <a:avLst/>
          </a:prstGeom>
        </p:spPr>
      </p:pic>
      <p:pic>
        <p:nvPicPr>
          <p:cNvPr id="45" name="Graphic 44" descr="Saw blade"/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8"/>
              </a:ext>
            </a:extLst>
          </a:blip>
          <a:stretch>
            <a:fillRect/>
          </a:stretch>
        </p:blipFill>
        <p:spPr>
          <a:xfrm>
            <a:off x="1621873" y="4504491"/>
            <a:ext cx="252000" cy="252000"/>
          </a:xfrm>
          <a:prstGeom prst="rect">
            <a:avLst/>
          </a:prstGeom>
        </p:spPr>
      </p:pic>
      <p:pic>
        <p:nvPicPr>
          <p:cNvPr id="50" name="Graphic 49" descr="Partial Sun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621158" y="6522288"/>
            <a:ext cx="252000" cy="252000"/>
          </a:xfrm>
          <a:prstGeom prst="rect">
            <a:avLst/>
          </a:prstGeom>
        </p:spPr>
      </p:pic>
      <p:pic>
        <p:nvPicPr>
          <p:cNvPr id="51" name="Graphic 50" descr="Scales of Justic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1158" y="5842500"/>
            <a:ext cx="252000" cy="252000"/>
          </a:xfrm>
          <a:prstGeom prst="rect">
            <a:avLst/>
          </a:prstGeom>
        </p:spPr>
      </p:pic>
      <p:pic>
        <p:nvPicPr>
          <p:cNvPr id="52" name="Graphic 51" descr="Key"/>
          <p:cNvPicPr>
            <a:picLocks noChangeAspect="1"/>
          </p:cNvPicPr>
          <p:nvPr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0"/>
              </a:ext>
            </a:extLst>
          </a:blip>
          <a:stretch>
            <a:fillRect/>
          </a:stretch>
        </p:blipFill>
        <p:spPr>
          <a:xfrm>
            <a:off x="621158" y="1763772"/>
            <a:ext cx="252000" cy="252000"/>
          </a:xfrm>
          <a:prstGeom prst="rect">
            <a:avLst/>
          </a:prstGeom>
        </p:spPr>
      </p:pic>
      <p:pic>
        <p:nvPicPr>
          <p:cNvPr id="53" name="Graphic 52" descr="Earth Globe Europe-Africa"/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621158" y="2783454"/>
            <a:ext cx="252000" cy="252000"/>
          </a:xfrm>
          <a:prstGeom prst="rect">
            <a:avLst/>
          </a:prstGeom>
        </p:spPr>
      </p:pic>
      <p:pic>
        <p:nvPicPr>
          <p:cNvPr id="54" name="Graphic 53" descr="Scales of Justic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29900" y="5192150"/>
            <a:ext cx="252000" cy="252000"/>
          </a:xfrm>
          <a:prstGeom prst="rect">
            <a:avLst/>
          </a:prstGeom>
        </p:spPr>
      </p:pic>
      <p:pic>
        <p:nvPicPr>
          <p:cNvPr id="56" name="Graphic 55" descr="Map compass"/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621158" y="5502606"/>
            <a:ext cx="252000" cy="252000"/>
          </a:xfrm>
          <a:prstGeom prst="rect">
            <a:avLst/>
          </a:prstGeom>
        </p:spPr>
      </p:pic>
      <p:pic>
        <p:nvPicPr>
          <p:cNvPr id="183" name="Graphic 182" descr="Brain in head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621158" y="4822818"/>
            <a:ext cx="252000" cy="252000"/>
          </a:xfrm>
          <a:prstGeom prst="rect">
            <a:avLst/>
          </a:prstGeom>
        </p:spPr>
      </p:pic>
      <p:pic>
        <p:nvPicPr>
          <p:cNvPr id="185" name="Graphic 184" descr="Brain in head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2646828" y="6542630"/>
            <a:ext cx="252000" cy="252000"/>
          </a:xfrm>
          <a:prstGeom prst="rect">
            <a:avLst/>
          </a:prstGeom>
        </p:spPr>
      </p:pic>
      <p:pic>
        <p:nvPicPr>
          <p:cNvPr id="186" name="Graphic 185" descr="Brain in head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3629900" y="400524"/>
            <a:ext cx="252000" cy="252000"/>
          </a:xfrm>
          <a:prstGeom prst="rect">
            <a:avLst/>
          </a:prstGeom>
        </p:spPr>
      </p:pic>
      <p:pic>
        <p:nvPicPr>
          <p:cNvPr id="187" name="Graphic 186" descr="Pocket knif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621873" y="5187597"/>
            <a:ext cx="252000" cy="252000"/>
          </a:xfrm>
          <a:prstGeom prst="rect">
            <a:avLst/>
          </a:prstGeom>
        </p:spPr>
      </p:pic>
      <p:pic>
        <p:nvPicPr>
          <p:cNvPr id="188" name="Graphic 187" descr="Brain in head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4635035" y="5870819"/>
            <a:ext cx="252000" cy="252000"/>
          </a:xfrm>
          <a:prstGeom prst="rect">
            <a:avLst/>
          </a:prstGeom>
        </p:spPr>
      </p:pic>
      <p:pic>
        <p:nvPicPr>
          <p:cNvPr id="195" name="Graphic 194" descr="Earth Globe Europe-Africa"/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4635035" y="51755"/>
            <a:ext cx="252000" cy="252000"/>
          </a:xfrm>
          <a:prstGeom prst="rect">
            <a:avLst/>
          </a:prstGeom>
        </p:spPr>
      </p:pic>
      <p:pic>
        <p:nvPicPr>
          <p:cNvPr id="196" name="Graphic 195" descr="Earth Globe Europe-Africa"/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646828" y="1429048"/>
            <a:ext cx="252000" cy="252000"/>
          </a:xfrm>
          <a:prstGeom prst="rect">
            <a:avLst/>
          </a:prstGeom>
        </p:spPr>
      </p:pic>
      <p:pic>
        <p:nvPicPr>
          <p:cNvPr id="197" name="Graphic 196" descr="Earth Globe Europe-Africa"/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621158" y="6182394"/>
            <a:ext cx="252000" cy="252000"/>
          </a:xfrm>
          <a:prstGeom prst="rect">
            <a:avLst/>
          </a:prstGeom>
        </p:spPr>
      </p:pic>
      <p:pic>
        <p:nvPicPr>
          <p:cNvPr id="198" name="Graphic 197" descr="Earth Globe Europe-Africa"/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621158" y="3123348"/>
            <a:ext cx="252000" cy="252000"/>
          </a:xfrm>
          <a:prstGeom prst="rect">
            <a:avLst/>
          </a:prstGeom>
        </p:spPr>
      </p:pic>
      <p:pic>
        <p:nvPicPr>
          <p:cNvPr id="199" name="Graphic 198" descr="Earth Globe Europe-Africa"/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1621873" y="5529150"/>
            <a:ext cx="252000" cy="252000"/>
          </a:xfrm>
          <a:prstGeom prst="rect">
            <a:avLst/>
          </a:prstGeom>
        </p:spPr>
      </p:pic>
      <p:pic>
        <p:nvPicPr>
          <p:cNvPr id="201" name="Graphic 200" descr="Earth Globe Europe-Africa"/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646828" y="4837426"/>
            <a:ext cx="252000" cy="252000"/>
          </a:xfrm>
          <a:prstGeom prst="rect">
            <a:avLst/>
          </a:prstGeom>
        </p:spPr>
      </p:pic>
      <p:pic>
        <p:nvPicPr>
          <p:cNvPr id="202" name="Graphic 201" descr="Earth Globe Europe-Africa"/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646828" y="1770090"/>
            <a:ext cx="252000" cy="252000"/>
          </a:xfrm>
          <a:prstGeom prst="rect">
            <a:avLst/>
          </a:prstGeom>
        </p:spPr>
      </p:pic>
      <p:pic>
        <p:nvPicPr>
          <p:cNvPr id="203" name="Graphic 202" descr="Earth Globe Europe-Africa"/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3629900" y="4165373"/>
            <a:ext cx="252000" cy="252000"/>
          </a:xfrm>
          <a:prstGeom prst="rect">
            <a:avLst/>
          </a:prstGeom>
        </p:spPr>
      </p:pic>
      <p:pic>
        <p:nvPicPr>
          <p:cNvPr id="204" name="Graphic 203" descr="Earth Globe Europe-Africa"/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3629900" y="1085042"/>
            <a:ext cx="252000" cy="252000"/>
          </a:xfrm>
          <a:prstGeom prst="rect">
            <a:avLst/>
          </a:prstGeom>
        </p:spPr>
      </p:pic>
      <p:pic>
        <p:nvPicPr>
          <p:cNvPr id="205" name="Graphic 204" descr="Earth Globe Europe-Africa"/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4635035" y="406755"/>
            <a:ext cx="252000" cy="252000"/>
          </a:xfrm>
          <a:prstGeom prst="rect">
            <a:avLst/>
          </a:prstGeom>
        </p:spPr>
      </p:pic>
      <p:pic>
        <p:nvPicPr>
          <p:cNvPr id="206" name="Graphic 205" descr="Earth Globe Europe-Africa"/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4635035" y="3480291"/>
            <a:ext cx="252000" cy="252000"/>
          </a:xfrm>
          <a:prstGeom prst="rect">
            <a:avLst/>
          </a:prstGeom>
        </p:spPr>
      </p:pic>
      <p:pic>
        <p:nvPicPr>
          <p:cNvPr id="207" name="Graphic 206" descr="Earth Globe Europe-Africa"/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4635035" y="6553818"/>
            <a:ext cx="252000" cy="252000"/>
          </a:xfrm>
          <a:prstGeom prst="rect">
            <a:avLst/>
          </a:prstGeom>
        </p:spPr>
      </p:pic>
      <p:pic>
        <p:nvPicPr>
          <p:cNvPr id="209" name="Graphic 208" descr="Key"/>
          <p:cNvPicPr>
            <a:picLocks noChangeAspect="1"/>
          </p:cNvPicPr>
          <p:nvPr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0"/>
              </a:ext>
            </a:extLst>
          </a:blip>
          <a:stretch>
            <a:fillRect/>
          </a:stretch>
        </p:blipFill>
        <p:spPr>
          <a:xfrm>
            <a:off x="4635035" y="3821795"/>
            <a:ext cx="252000" cy="252000"/>
          </a:xfrm>
          <a:prstGeom prst="rect">
            <a:avLst/>
          </a:prstGeom>
        </p:spPr>
      </p:pic>
      <p:pic>
        <p:nvPicPr>
          <p:cNvPr id="210" name="Graphic 209" descr="Key"/>
          <p:cNvPicPr>
            <a:picLocks noChangeAspect="1"/>
          </p:cNvPicPr>
          <p:nvPr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0"/>
              </a:ext>
            </a:extLst>
          </a:blip>
          <a:stretch>
            <a:fillRect/>
          </a:stretch>
        </p:blipFill>
        <p:spPr>
          <a:xfrm>
            <a:off x="4635035" y="4163299"/>
            <a:ext cx="252000" cy="252000"/>
          </a:xfrm>
          <a:prstGeom prst="rect">
            <a:avLst/>
          </a:prstGeom>
        </p:spPr>
      </p:pic>
      <p:pic>
        <p:nvPicPr>
          <p:cNvPr id="211" name="Graphic 210" descr="Partial Sun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621158" y="4143030"/>
            <a:ext cx="252000" cy="252000"/>
          </a:xfrm>
          <a:prstGeom prst="rect">
            <a:avLst/>
          </a:prstGeom>
        </p:spPr>
      </p:pic>
      <p:pic>
        <p:nvPicPr>
          <p:cNvPr id="212" name="Graphic 211" descr="Snowflak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21873" y="4846044"/>
            <a:ext cx="252000" cy="252000"/>
          </a:xfrm>
          <a:prstGeom prst="rect">
            <a:avLst/>
          </a:prstGeom>
        </p:spPr>
      </p:pic>
      <p:pic>
        <p:nvPicPr>
          <p:cNvPr id="213" name="Graphic 212" descr="Snowflak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29900" y="6218927"/>
            <a:ext cx="252000" cy="252000"/>
          </a:xfrm>
          <a:prstGeom prst="rect">
            <a:avLst/>
          </a:prstGeom>
        </p:spPr>
      </p:pic>
      <p:pic>
        <p:nvPicPr>
          <p:cNvPr id="215" name="Graphic 214" descr="Snowflak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29900" y="2111819"/>
            <a:ext cx="252000" cy="252000"/>
          </a:xfrm>
          <a:prstGeom prst="rect">
            <a:avLst/>
          </a:prstGeom>
        </p:spPr>
      </p:pic>
      <p:pic>
        <p:nvPicPr>
          <p:cNvPr id="216" name="Graphic 215" descr="Snowflak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29900" y="1769560"/>
            <a:ext cx="252000" cy="252000"/>
          </a:xfrm>
          <a:prstGeom prst="rect">
            <a:avLst/>
          </a:prstGeom>
        </p:spPr>
      </p:pic>
      <p:pic>
        <p:nvPicPr>
          <p:cNvPr id="217" name="Graphic 216" descr="Partial Sun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621873" y="747408"/>
            <a:ext cx="252000" cy="252000"/>
          </a:xfrm>
          <a:prstGeom prst="rect">
            <a:avLst/>
          </a:prstGeom>
        </p:spPr>
      </p:pic>
      <p:pic>
        <p:nvPicPr>
          <p:cNvPr id="218" name="Graphic 217" descr="Apple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621873" y="3138279"/>
            <a:ext cx="252000" cy="252000"/>
          </a:xfrm>
          <a:prstGeom prst="rect">
            <a:avLst/>
          </a:prstGeom>
        </p:spPr>
      </p:pic>
      <p:pic>
        <p:nvPicPr>
          <p:cNvPr id="219" name="Graphic 218" descr="Apple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621873" y="3479832"/>
            <a:ext cx="252000" cy="252000"/>
          </a:xfrm>
          <a:prstGeom prst="rect">
            <a:avLst/>
          </a:prstGeom>
        </p:spPr>
      </p:pic>
      <p:sp>
        <p:nvSpPr>
          <p:cNvPr id="230" name="Oval 229"/>
          <p:cNvSpPr/>
          <p:nvPr/>
        </p:nvSpPr>
        <p:spPr>
          <a:xfrm>
            <a:off x="6133232" y="1432018"/>
            <a:ext cx="4863407" cy="4878303"/>
          </a:xfrm>
          <a:prstGeom prst="ellipse">
            <a:avLst/>
          </a:prstGeom>
          <a:solidFill>
            <a:schemeClr val="tx2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2" name="4-Point Star 146"/>
          <p:cNvSpPr>
            <a:spLocks noChangeAspect="1"/>
          </p:cNvSpPr>
          <p:nvPr/>
        </p:nvSpPr>
        <p:spPr>
          <a:xfrm>
            <a:off x="6395436" y="1628100"/>
            <a:ext cx="4465119" cy="4465119"/>
          </a:xfrm>
          <a:prstGeom prst="star7">
            <a:avLst>
              <a:gd name="adj" fmla="val 30350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33" name="4-Point Star 146"/>
          <p:cNvSpPr>
            <a:spLocks noChangeAspect="1"/>
          </p:cNvSpPr>
          <p:nvPr/>
        </p:nvSpPr>
        <p:spPr>
          <a:xfrm>
            <a:off x="6139614" y="2153347"/>
            <a:ext cx="3121435" cy="3121435"/>
          </a:xfrm>
          <a:prstGeom prst="star7">
            <a:avLst>
              <a:gd name="adj" fmla="val 35496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34" name="4-Point Star 146"/>
          <p:cNvSpPr>
            <a:spLocks noChangeAspect="1"/>
          </p:cNvSpPr>
          <p:nvPr/>
        </p:nvSpPr>
        <p:spPr>
          <a:xfrm>
            <a:off x="7983159" y="2101397"/>
            <a:ext cx="3121435" cy="3121435"/>
          </a:xfrm>
          <a:prstGeom prst="star7">
            <a:avLst>
              <a:gd name="adj" fmla="val 35496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35" name="4-Point Star 146"/>
          <p:cNvSpPr>
            <a:spLocks noChangeAspect="1"/>
          </p:cNvSpPr>
          <p:nvPr/>
        </p:nvSpPr>
        <p:spPr>
          <a:xfrm>
            <a:off x="7101922" y="1401225"/>
            <a:ext cx="3121435" cy="3121435"/>
          </a:xfrm>
          <a:prstGeom prst="star7">
            <a:avLst>
              <a:gd name="adj" fmla="val 35496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36" name="4-Point Star 146"/>
          <p:cNvSpPr>
            <a:spLocks noChangeAspect="1"/>
          </p:cNvSpPr>
          <p:nvPr/>
        </p:nvSpPr>
        <p:spPr>
          <a:xfrm>
            <a:off x="7166849" y="3106861"/>
            <a:ext cx="3121435" cy="3121435"/>
          </a:xfrm>
          <a:prstGeom prst="star7">
            <a:avLst>
              <a:gd name="adj" fmla="val 35496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208" name="Graphic 207" descr="Earth Globe Europe-Africa"/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7285527" y="2540695"/>
            <a:ext cx="2700000" cy="2700000"/>
          </a:xfrm>
          <a:prstGeom prst="rect">
            <a:avLst/>
          </a:prstGeom>
        </p:spPr>
      </p:pic>
      <p:sp>
        <p:nvSpPr>
          <p:cNvPr id="231" name="4-Point Star 146"/>
          <p:cNvSpPr>
            <a:spLocks noChangeAspect="1"/>
          </p:cNvSpPr>
          <p:nvPr/>
        </p:nvSpPr>
        <p:spPr>
          <a:xfrm>
            <a:off x="6180075" y="1378772"/>
            <a:ext cx="4839011" cy="4839011"/>
          </a:xfrm>
          <a:prstGeom prst="star32">
            <a:avLst>
              <a:gd name="adj" fmla="val 45033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28" name="Oval 227"/>
          <p:cNvSpPr/>
          <p:nvPr/>
        </p:nvSpPr>
        <p:spPr>
          <a:xfrm>
            <a:off x="7545778" y="2797855"/>
            <a:ext cx="2305373" cy="2085125"/>
          </a:xfrm>
          <a:prstGeom prst="ellipse">
            <a:avLst/>
          </a:prstGeom>
          <a:solidFill>
            <a:srgbClr val="A7DCF7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10223357" y="5418998"/>
            <a:ext cx="207594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That’s 10 / 10 goes.</a:t>
            </a:r>
          </a:p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Press ‘Esc’ to exit</a:t>
            </a:r>
          </a:p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THANKS FOR PLAYING</a:t>
            </a:r>
            <a:endParaRPr lang="en-US" b="1" dirty="0">
              <a:ln w="22225">
                <a:noFill/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5" b="30642"/>
          <a:stretch/>
        </p:blipFill>
        <p:spPr>
          <a:xfrm>
            <a:off x="10245778" y="4882980"/>
            <a:ext cx="2072820" cy="556617"/>
          </a:xfrm>
          <a:prstGeom prst="rect">
            <a:avLst/>
          </a:prstGeom>
        </p:spPr>
      </p:pic>
      <p:pic>
        <p:nvPicPr>
          <p:cNvPr id="131" name="Picture 130"/>
          <p:cNvPicPr>
            <a:picLocks noChangeAspect="1"/>
          </p:cNvPicPr>
          <p:nvPr/>
        </p:nvPicPr>
        <p:blipFill>
          <a:blip r:embed="rId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3892" y="5741612"/>
            <a:ext cx="2828789" cy="1109568"/>
          </a:xfrm>
          <a:prstGeom prst="rect">
            <a:avLst/>
          </a:prstGeom>
        </p:spPr>
      </p:pic>
      <p:sp>
        <p:nvSpPr>
          <p:cNvPr id="133" name="TextBox 132"/>
          <p:cNvSpPr txBox="1"/>
          <p:nvPr/>
        </p:nvSpPr>
        <p:spPr>
          <a:xfrm>
            <a:off x="5110895" y="4967"/>
            <a:ext cx="69654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2"/>
                </a:solidFill>
              </a:rPr>
              <a:t>Think of a two digit number. Add the two digits together and take this number away from the original number. </a:t>
            </a:r>
          </a:p>
          <a:p>
            <a:pPr algn="ctr"/>
            <a:r>
              <a:rPr lang="en-GB" sz="1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E.g. </a:t>
            </a:r>
            <a:r>
              <a:rPr lang="en-GB" sz="16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76</a:t>
            </a:r>
            <a:r>
              <a:rPr lang="en-GB" sz="1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 7+6  = 13      76 – 13 = the number to keep in your mind and check against the table on the left to see the relevant icon. </a:t>
            </a:r>
          </a:p>
          <a:p>
            <a:pPr algn="ctr"/>
            <a:r>
              <a:rPr lang="en-GB" sz="1600" dirty="0">
                <a:solidFill>
                  <a:schemeClr val="bg2"/>
                </a:solidFill>
              </a:rPr>
              <a:t>Click the centre of the circle below to see if your mind has been read!  </a:t>
            </a:r>
            <a:endParaRPr lang="en-US" sz="1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78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20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" dur="20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5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8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8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"/>
                  </p:tgtEl>
                </p:cond>
              </p:nextCondLst>
            </p:seq>
          </p:childTnLst>
        </p:cTn>
      </p:par>
    </p:tnLst>
    <p:bldLst>
      <p:bldP spid="232" grpId="0" animBg="1"/>
      <p:bldP spid="233" grpId="0" animBg="1"/>
      <p:bldP spid="234" grpId="0" animBg="1"/>
      <p:bldP spid="235" grpId="0" animBg="1"/>
      <p:bldP spid="236" grpId="0" animBg="1"/>
      <p:bldP spid="231" grpId="0" animBg="1"/>
      <p:bldP spid="1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96" t="12874" r="18417" b="23359"/>
          <a:stretch/>
        </p:blipFill>
        <p:spPr>
          <a:xfrm>
            <a:off x="10372803" y="5290263"/>
            <a:ext cx="1376105" cy="684214"/>
          </a:xfrm>
          <a:prstGeom prst="rect">
            <a:avLst/>
          </a:prstGeom>
        </p:spPr>
      </p:pic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902080"/>
              </p:ext>
            </p:extLst>
          </p:nvPr>
        </p:nvGraphicFramePr>
        <p:xfrm>
          <a:off x="502568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193408"/>
              </p:ext>
            </p:extLst>
          </p:nvPr>
        </p:nvGraphicFramePr>
        <p:xfrm>
          <a:off x="1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573656"/>
              </p:ext>
            </p:extLst>
          </p:nvPr>
        </p:nvGraphicFramePr>
        <p:xfrm>
          <a:off x="1005135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929472"/>
              </p:ext>
            </p:extLst>
          </p:nvPr>
        </p:nvGraphicFramePr>
        <p:xfrm>
          <a:off x="2010269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343164"/>
              </p:ext>
            </p:extLst>
          </p:nvPr>
        </p:nvGraphicFramePr>
        <p:xfrm>
          <a:off x="3015403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740606"/>
              </p:ext>
            </p:extLst>
          </p:nvPr>
        </p:nvGraphicFramePr>
        <p:xfrm>
          <a:off x="4020537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pic>
        <p:nvPicPr>
          <p:cNvPr id="34" name="Graphic 33" descr="Earth Globe Europe-Afric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56165" y="2538648"/>
            <a:ext cx="252000" cy="252000"/>
          </a:xfrm>
          <a:prstGeom prst="rect">
            <a:avLst/>
          </a:prstGeom>
        </p:spPr>
      </p:pic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040366"/>
              </p:ext>
            </p:extLst>
          </p:nvPr>
        </p:nvGraphicFramePr>
        <p:xfrm>
          <a:off x="1507702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528119"/>
              </p:ext>
            </p:extLst>
          </p:nvPr>
        </p:nvGraphicFramePr>
        <p:xfrm>
          <a:off x="2512836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536304"/>
              </p:ext>
            </p:extLst>
          </p:nvPr>
        </p:nvGraphicFramePr>
        <p:xfrm>
          <a:off x="3517970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386003"/>
              </p:ext>
            </p:extLst>
          </p:nvPr>
        </p:nvGraphicFramePr>
        <p:xfrm>
          <a:off x="4523105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pic>
        <p:nvPicPr>
          <p:cNvPr id="63" name="Graphic 62" descr="Scales of Justic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06183" y="2465053"/>
            <a:ext cx="252000" cy="252000"/>
          </a:xfrm>
          <a:prstGeom prst="rect">
            <a:avLst/>
          </a:prstGeom>
        </p:spPr>
      </p:pic>
      <p:pic>
        <p:nvPicPr>
          <p:cNvPr id="64" name="Graphic 63" descr="Scales of Justic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08195" y="5542181"/>
            <a:ext cx="252000" cy="252000"/>
          </a:xfrm>
          <a:prstGeom prst="rect">
            <a:avLst/>
          </a:prstGeom>
        </p:spPr>
      </p:pic>
      <p:pic>
        <p:nvPicPr>
          <p:cNvPr id="65" name="Graphic 64" descr="Scales of Justic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20461" y="1764327"/>
            <a:ext cx="252000" cy="252000"/>
          </a:xfrm>
          <a:prstGeom prst="rect">
            <a:avLst/>
          </a:prstGeom>
        </p:spPr>
      </p:pic>
      <p:pic>
        <p:nvPicPr>
          <p:cNvPr id="66" name="Graphic 65" descr="Scales of Justic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30794" y="4843290"/>
            <a:ext cx="252000" cy="252000"/>
          </a:xfrm>
          <a:prstGeom prst="rect">
            <a:avLst/>
          </a:prstGeom>
        </p:spPr>
      </p:pic>
      <p:pic>
        <p:nvPicPr>
          <p:cNvPr id="67" name="Graphic 66" descr="Scales of Justic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32986" y="1074532"/>
            <a:ext cx="252000" cy="252000"/>
          </a:xfrm>
          <a:prstGeom prst="rect">
            <a:avLst/>
          </a:prstGeom>
        </p:spPr>
      </p:pic>
      <p:pic>
        <p:nvPicPr>
          <p:cNvPr id="68" name="Graphic 67" descr="Scales of Justic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32986" y="4154863"/>
            <a:ext cx="252000" cy="252000"/>
          </a:xfrm>
          <a:prstGeom prst="rect">
            <a:avLst/>
          </a:prstGeom>
        </p:spPr>
      </p:pic>
      <p:pic>
        <p:nvPicPr>
          <p:cNvPr id="69" name="Graphic 68" descr="Scales of Justic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34941" y="406983"/>
            <a:ext cx="252000" cy="252000"/>
          </a:xfrm>
          <a:prstGeom prst="rect">
            <a:avLst/>
          </a:prstGeom>
        </p:spPr>
      </p:pic>
      <p:pic>
        <p:nvPicPr>
          <p:cNvPr id="70" name="Graphic 69" descr="Scales of Justic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34941" y="3482571"/>
            <a:ext cx="252000" cy="252000"/>
          </a:xfrm>
          <a:prstGeom prst="rect">
            <a:avLst/>
          </a:prstGeom>
        </p:spPr>
      </p:pic>
      <p:pic>
        <p:nvPicPr>
          <p:cNvPr id="71" name="Graphic 70" descr="Scales of Justic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34941" y="6558152"/>
            <a:ext cx="252000" cy="252000"/>
          </a:xfrm>
          <a:prstGeom prst="rect">
            <a:avLst/>
          </a:prstGeom>
        </p:spPr>
      </p:pic>
      <p:pic>
        <p:nvPicPr>
          <p:cNvPr id="24" name="Graphic 23" descr="Mining Tools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606183" y="53792"/>
            <a:ext cx="252000" cy="252000"/>
          </a:xfrm>
          <a:prstGeom prst="rect">
            <a:avLst/>
          </a:prstGeom>
        </p:spPr>
      </p:pic>
      <p:pic>
        <p:nvPicPr>
          <p:cNvPr id="33" name="Graphic 32" descr="Fla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16808" y="423829"/>
            <a:ext cx="252000" cy="252000"/>
          </a:xfrm>
          <a:prstGeom prst="rect">
            <a:avLst/>
          </a:prstGeom>
        </p:spPr>
      </p:pic>
      <p:pic>
        <p:nvPicPr>
          <p:cNvPr id="36" name="Graphic 35" descr="Leaf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631759" y="1117492"/>
            <a:ext cx="252000" cy="252000"/>
          </a:xfrm>
          <a:prstGeom prst="rect">
            <a:avLst/>
          </a:prstGeom>
        </p:spPr>
      </p:pic>
      <p:pic>
        <p:nvPicPr>
          <p:cNvPr id="37" name="Graphic 36" descr="Snowflak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634941" y="748715"/>
            <a:ext cx="252000" cy="252000"/>
          </a:xfrm>
          <a:prstGeom prst="rect">
            <a:avLst/>
          </a:prstGeom>
        </p:spPr>
      </p:pic>
      <p:pic>
        <p:nvPicPr>
          <p:cNvPr id="38" name="Graphic 37" descr="Moon and stars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632986" y="1416791"/>
            <a:ext cx="252000" cy="252000"/>
          </a:xfrm>
          <a:prstGeom prst="rect">
            <a:avLst/>
          </a:prstGeom>
        </p:spPr>
      </p:pic>
      <p:pic>
        <p:nvPicPr>
          <p:cNvPr id="39" name="Graphic 38" descr="Umbrella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634941" y="4849499"/>
            <a:ext cx="252000" cy="252000"/>
          </a:xfrm>
          <a:prstGeom prst="rect">
            <a:avLst/>
          </a:prstGeom>
        </p:spPr>
      </p:pic>
      <p:pic>
        <p:nvPicPr>
          <p:cNvPr id="44" name="Graphic 43" descr="Watering pot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632986" y="3470345"/>
            <a:ext cx="252000" cy="252000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705" y="745499"/>
            <a:ext cx="256054" cy="249958"/>
          </a:xfrm>
          <a:prstGeom prst="rect">
            <a:avLst/>
          </a:prstGeom>
        </p:spPr>
      </p:pic>
      <p:pic>
        <p:nvPicPr>
          <p:cNvPr id="74" name="Graphic 73" descr="Leaf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595333" y="1441451"/>
            <a:ext cx="252000" cy="252000"/>
          </a:xfrm>
          <a:prstGeom prst="rect">
            <a:avLst/>
          </a:prstGeom>
        </p:spPr>
      </p:pic>
      <p:pic>
        <p:nvPicPr>
          <p:cNvPr id="75" name="Graphic 74" descr="Leaf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588620" y="1764327"/>
            <a:ext cx="252000" cy="252000"/>
          </a:xfrm>
          <a:prstGeom prst="rect">
            <a:avLst/>
          </a:prstGeom>
        </p:spPr>
      </p:pic>
      <p:pic>
        <p:nvPicPr>
          <p:cNvPr id="76" name="Graphic 75" descr="Airplane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607738" y="2788918"/>
            <a:ext cx="252000" cy="252000"/>
          </a:xfrm>
          <a:prstGeom prst="rect">
            <a:avLst/>
          </a:prstGeom>
        </p:spPr>
      </p:pic>
      <p:pic>
        <p:nvPicPr>
          <p:cNvPr id="78" name="Graphic 77" descr="Fork and knife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1643159" y="3120596"/>
            <a:ext cx="252000" cy="252000"/>
          </a:xfrm>
          <a:prstGeom prst="rect">
            <a:avLst/>
          </a:prstGeom>
        </p:spPr>
      </p:pic>
      <p:pic>
        <p:nvPicPr>
          <p:cNvPr id="79" name="Graphic 78" descr="Fork and knife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1655691" y="4843290"/>
            <a:ext cx="252000" cy="252000"/>
          </a:xfrm>
          <a:prstGeom prst="rect">
            <a:avLst/>
          </a:prstGeom>
        </p:spPr>
      </p:pic>
      <p:pic>
        <p:nvPicPr>
          <p:cNvPr id="80" name="Graphic 79" descr="Leaf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630794" y="738006"/>
            <a:ext cx="252000" cy="252000"/>
          </a:xfrm>
          <a:prstGeom prst="rect">
            <a:avLst/>
          </a:prstGeom>
        </p:spPr>
      </p:pic>
      <p:pic>
        <p:nvPicPr>
          <p:cNvPr id="103" name="Graphic 102" descr="Brain in head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3632986" y="1759050"/>
            <a:ext cx="252000" cy="252000"/>
          </a:xfrm>
          <a:prstGeom prst="rect">
            <a:avLst/>
          </a:prstGeom>
        </p:spPr>
      </p:pic>
      <p:pic>
        <p:nvPicPr>
          <p:cNvPr id="109" name="Graphic 108" descr="Sun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609954" y="3487240"/>
            <a:ext cx="252000" cy="252000"/>
          </a:xfrm>
          <a:prstGeom prst="rect">
            <a:avLst/>
          </a:prstGeom>
        </p:spPr>
      </p:pic>
      <p:pic>
        <p:nvPicPr>
          <p:cNvPr id="110" name="Graphic 109" descr="Pocket knife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2602256" y="3809885"/>
            <a:ext cx="252000" cy="252000"/>
          </a:xfrm>
          <a:prstGeom prst="rect">
            <a:avLst/>
          </a:prstGeom>
        </p:spPr>
      </p:pic>
      <p:pic>
        <p:nvPicPr>
          <p:cNvPr id="112" name="Graphic 111" descr="Unlock"/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3632986" y="3812604"/>
            <a:ext cx="252000" cy="252000"/>
          </a:xfrm>
          <a:prstGeom prst="rect">
            <a:avLst/>
          </a:prstGeom>
        </p:spPr>
      </p:pic>
      <p:pic>
        <p:nvPicPr>
          <p:cNvPr id="113" name="Graphic 112" descr="Watch"/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3632986" y="2101309"/>
            <a:ext cx="252000" cy="252000"/>
          </a:xfrm>
          <a:prstGeom prst="rect">
            <a:avLst/>
          </a:prstGeom>
        </p:spPr>
      </p:pic>
      <p:pic>
        <p:nvPicPr>
          <p:cNvPr id="114" name="Graphic 113" descr="Hammer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4634941" y="3140839"/>
            <a:ext cx="252000" cy="252000"/>
          </a:xfrm>
          <a:prstGeom prst="rect">
            <a:avLst/>
          </a:prstGeom>
        </p:spPr>
      </p:pic>
      <p:pic>
        <p:nvPicPr>
          <p:cNvPr id="115" name="Graphic 114" descr="Brain in head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2619037" y="6211718"/>
            <a:ext cx="252000" cy="252000"/>
          </a:xfrm>
          <a:prstGeom prst="rect">
            <a:avLst/>
          </a:prstGeom>
        </p:spPr>
      </p:pic>
      <p:pic>
        <p:nvPicPr>
          <p:cNvPr id="116" name="Graphic 115" descr="Key"/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2638680" y="2790648"/>
            <a:ext cx="252000" cy="252000"/>
          </a:xfrm>
          <a:prstGeom prst="rect">
            <a:avLst/>
          </a:prstGeom>
        </p:spPr>
      </p:pic>
      <p:pic>
        <p:nvPicPr>
          <p:cNvPr id="117" name="Graphic 116" descr="Soccer"/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4634941" y="1773911"/>
            <a:ext cx="252000" cy="252000"/>
          </a:xfrm>
          <a:prstGeom prst="rect">
            <a:avLst/>
          </a:prstGeom>
        </p:spPr>
      </p:pic>
      <p:pic>
        <p:nvPicPr>
          <p:cNvPr id="118" name="Graphic 117" descr="Windmill"/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2612054" y="2455625"/>
            <a:ext cx="252000" cy="252000"/>
          </a:xfrm>
          <a:prstGeom prst="rect">
            <a:avLst/>
          </a:prstGeom>
        </p:spPr>
      </p:pic>
      <p:pic>
        <p:nvPicPr>
          <p:cNvPr id="123" name="Graphic 122" descr="Saw blade"/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2630794" y="5184932"/>
            <a:ext cx="252000" cy="252000"/>
          </a:xfrm>
          <a:prstGeom prst="rect">
            <a:avLst/>
          </a:prstGeom>
        </p:spPr>
      </p:pic>
      <p:pic>
        <p:nvPicPr>
          <p:cNvPr id="126" name="Graphic 125" descr="Scales of Justic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34941" y="2799107"/>
            <a:ext cx="252000" cy="252000"/>
          </a:xfrm>
          <a:prstGeom prst="rect">
            <a:avLst/>
          </a:prstGeom>
        </p:spPr>
      </p:pic>
      <p:pic>
        <p:nvPicPr>
          <p:cNvPr id="127" name="Graphic 126" descr="Earth Globe Europe-Afric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21466" y="64880"/>
            <a:ext cx="252000" cy="252000"/>
          </a:xfrm>
          <a:prstGeom prst="rect">
            <a:avLst/>
          </a:prstGeom>
        </p:spPr>
      </p:pic>
      <p:pic>
        <p:nvPicPr>
          <p:cNvPr id="129" name="Graphic 128" descr="Fla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34941" y="1432179"/>
            <a:ext cx="252000" cy="252000"/>
          </a:xfrm>
          <a:prstGeom prst="rect">
            <a:avLst/>
          </a:prstGeom>
        </p:spPr>
      </p:pic>
      <p:pic>
        <p:nvPicPr>
          <p:cNvPr id="130" name="Graphic 129" descr="Umbrella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602614" y="3842841"/>
            <a:ext cx="252000" cy="252000"/>
          </a:xfrm>
          <a:prstGeom prst="rect">
            <a:avLst/>
          </a:prstGeom>
        </p:spPr>
      </p:pic>
      <p:pic>
        <p:nvPicPr>
          <p:cNvPr id="131" name="Graphic 130" descr="Leaf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634941" y="3824303"/>
            <a:ext cx="252000" cy="252000"/>
          </a:xfrm>
          <a:prstGeom prst="rect">
            <a:avLst/>
          </a:prstGeom>
        </p:spPr>
      </p:pic>
      <p:pic>
        <p:nvPicPr>
          <p:cNvPr id="132" name="Graphic 131" descr="Moon and stars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632986" y="5866158"/>
            <a:ext cx="252000" cy="252000"/>
          </a:xfrm>
          <a:prstGeom prst="rect">
            <a:avLst/>
          </a:prstGeom>
        </p:spPr>
      </p:pic>
      <p:pic>
        <p:nvPicPr>
          <p:cNvPr id="133" name="Graphic 132" descr="Watering pot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634364" y="4170934"/>
            <a:ext cx="252000" cy="252000"/>
          </a:xfrm>
          <a:prstGeom prst="rect">
            <a:avLst/>
          </a:prstGeom>
        </p:spPr>
      </p:pic>
      <p:pic>
        <p:nvPicPr>
          <p:cNvPr id="136" name="Graphic 135" descr="Sunglasses"/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4634941" y="2115643"/>
            <a:ext cx="252000" cy="252000"/>
          </a:xfrm>
          <a:prstGeom prst="rect">
            <a:avLst/>
          </a:prstGeom>
        </p:spPr>
      </p:pic>
      <p:pic>
        <p:nvPicPr>
          <p:cNvPr id="137" name="Graphic 136" descr="Sun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3632986" y="47755"/>
            <a:ext cx="252000" cy="252000"/>
          </a:xfrm>
          <a:prstGeom prst="rect">
            <a:avLst/>
          </a:prstGeom>
        </p:spPr>
      </p:pic>
      <p:pic>
        <p:nvPicPr>
          <p:cNvPr id="138" name="Graphic 137" descr="Pocket knife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4634941" y="5532963"/>
            <a:ext cx="252000" cy="252000"/>
          </a:xfrm>
          <a:prstGeom prst="rect">
            <a:avLst/>
          </a:prstGeom>
        </p:spPr>
      </p:pic>
      <p:pic>
        <p:nvPicPr>
          <p:cNvPr id="139" name="Graphic 138" descr="Eye dropper"/>
          <p:cNvPicPr>
            <a:picLocks noChangeAspect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2611151" y="3123025"/>
            <a:ext cx="252000" cy="252000"/>
          </a:xfrm>
          <a:prstGeom prst="rect">
            <a:avLst/>
          </a:prstGeom>
        </p:spPr>
      </p:pic>
      <p:pic>
        <p:nvPicPr>
          <p:cNvPr id="141" name="Graphic 140" descr="Watch"/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2605169" y="4152767"/>
            <a:ext cx="252000" cy="252000"/>
          </a:xfrm>
          <a:prstGeom prst="rect">
            <a:avLst/>
          </a:prstGeom>
        </p:spPr>
      </p:pic>
      <p:pic>
        <p:nvPicPr>
          <p:cNvPr id="146" name="Graphic 145" descr="Windmill"/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4634941" y="6216427"/>
            <a:ext cx="252000" cy="252000"/>
          </a:xfrm>
          <a:prstGeom prst="rect">
            <a:avLst/>
          </a:prstGeom>
        </p:spPr>
      </p:pic>
      <p:pic>
        <p:nvPicPr>
          <p:cNvPr id="147" name="Graphic 146" descr="Airplane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648851" y="4485182"/>
            <a:ext cx="252000" cy="252000"/>
          </a:xfrm>
          <a:prstGeom prst="rect">
            <a:avLst/>
          </a:prstGeom>
        </p:spPr>
      </p:pic>
      <p:pic>
        <p:nvPicPr>
          <p:cNvPr id="150" name="Graphic 149" descr="Apple"/>
          <p:cNvPicPr>
            <a:picLocks noChangeAspect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1"/>
              </a:ext>
            </a:extLst>
          </a:blip>
          <a:stretch>
            <a:fillRect/>
          </a:stretch>
        </p:blipFill>
        <p:spPr>
          <a:xfrm>
            <a:off x="2648988" y="3496623"/>
            <a:ext cx="252000" cy="252000"/>
          </a:xfrm>
          <a:prstGeom prst="rect">
            <a:avLst/>
          </a:prstGeom>
        </p:spPr>
      </p:pic>
      <p:pic>
        <p:nvPicPr>
          <p:cNvPr id="152" name="Graphic 151" descr="Rocket"/>
          <p:cNvPicPr>
            <a:picLocks noChangeAspect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1602614" y="5900064"/>
            <a:ext cx="252000" cy="252000"/>
          </a:xfrm>
          <a:prstGeom prst="rect">
            <a:avLst/>
          </a:prstGeom>
        </p:spPr>
      </p:pic>
      <p:pic>
        <p:nvPicPr>
          <p:cNvPr id="153" name="Graphic 152" descr="Partial Sun"/>
          <p:cNvPicPr>
            <a:picLocks noChangeAspect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3632986" y="2785827"/>
            <a:ext cx="252000" cy="252000"/>
          </a:xfrm>
          <a:prstGeom prst="rect">
            <a:avLst/>
          </a:prstGeom>
        </p:spPr>
      </p:pic>
      <p:pic>
        <p:nvPicPr>
          <p:cNvPr id="157" name="Graphic 156" descr="Fla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34941" y="4507767"/>
            <a:ext cx="252000" cy="252000"/>
          </a:xfrm>
          <a:prstGeom prst="rect">
            <a:avLst/>
          </a:prstGeom>
        </p:spPr>
      </p:pic>
      <p:pic>
        <p:nvPicPr>
          <p:cNvPr id="160" name="Graphic 159" descr="Moon and stars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634941" y="5191231"/>
            <a:ext cx="252000" cy="252000"/>
          </a:xfrm>
          <a:prstGeom prst="rect">
            <a:avLst/>
          </a:prstGeom>
        </p:spPr>
      </p:pic>
      <p:pic>
        <p:nvPicPr>
          <p:cNvPr id="162" name="Graphic 161" descr="Earth Globe Europe-Afric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32986" y="6550682"/>
            <a:ext cx="252000" cy="252000"/>
          </a:xfrm>
          <a:prstGeom prst="rect">
            <a:avLst/>
          </a:prstGeom>
        </p:spPr>
      </p:pic>
      <p:pic>
        <p:nvPicPr>
          <p:cNvPr id="163" name="Graphic 162" descr="Fla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34941" y="1090447"/>
            <a:ext cx="252000" cy="252000"/>
          </a:xfrm>
          <a:prstGeom prst="rect">
            <a:avLst/>
          </a:prstGeom>
        </p:spPr>
      </p:pic>
      <p:pic>
        <p:nvPicPr>
          <p:cNvPr id="164" name="Graphic 163" descr="Fla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648851" y="1422220"/>
            <a:ext cx="252000" cy="252000"/>
          </a:xfrm>
          <a:prstGeom prst="rect">
            <a:avLst/>
          </a:prstGeom>
        </p:spPr>
      </p:pic>
      <p:pic>
        <p:nvPicPr>
          <p:cNvPr id="165" name="Graphic 164" descr="Earth Globe Europe-Afric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30794" y="405496"/>
            <a:ext cx="252000" cy="252000"/>
          </a:xfrm>
          <a:prstGeom prst="rect">
            <a:avLst/>
          </a:prstGeom>
        </p:spPr>
      </p:pic>
      <p:pic>
        <p:nvPicPr>
          <p:cNvPr id="166" name="Graphic 165" descr="Earth Globe Europe-Afric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52855" y="1091703"/>
            <a:ext cx="252000" cy="252000"/>
          </a:xfrm>
          <a:prstGeom prst="rect">
            <a:avLst/>
          </a:prstGeom>
        </p:spPr>
      </p:pic>
      <p:pic>
        <p:nvPicPr>
          <p:cNvPr id="167" name="Graphic 166" descr="Saw blade"/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2625436" y="5542181"/>
            <a:ext cx="252000" cy="252000"/>
          </a:xfrm>
          <a:prstGeom prst="rect">
            <a:avLst/>
          </a:prstGeom>
        </p:spPr>
      </p:pic>
      <p:pic>
        <p:nvPicPr>
          <p:cNvPr id="168" name="Graphic 167" descr="Watering pot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648353" y="4489422"/>
            <a:ext cx="252000" cy="252000"/>
          </a:xfrm>
          <a:prstGeom prst="rect">
            <a:avLst/>
          </a:prstGeom>
        </p:spPr>
      </p:pic>
      <p:pic>
        <p:nvPicPr>
          <p:cNvPr id="169" name="Graphic 168" descr="Watering pot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632986" y="732273"/>
            <a:ext cx="252000" cy="252000"/>
          </a:xfrm>
          <a:prstGeom prst="rect">
            <a:avLst/>
          </a:prstGeom>
        </p:spPr>
      </p:pic>
      <p:pic>
        <p:nvPicPr>
          <p:cNvPr id="170" name="Graphic 169" descr="Watering pot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639597" y="5221010"/>
            <a:ext cx="252000" cy="252000"/>
          </a:xfrm>
          <a:prstGeom prst="rect">
            <a:avLst/>
          </a:prstGeom>
        </p:spPr>
      </p:pic>
      <p:pic>
        <p:nvPicPr>
          <p:cNvPr id="171" name="Graphic 170" descr="Eye dropper"/>
          <p:cNvPicPr>
            <a:picLocks noChangeAspect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3632986" y="2443568"/>
            <a:ext cx="252000" cy="252000"/>
          </a:xfrm>
          <a:prstGeom prst="rect">
            <a:avLst/>
          </a:prstGeom>
        </p:spPr>
      </p:pic>
      <p:pic>
        <p:nvPicPr>
          <p:cNvPr id="172" name="Graphic 171" descr="Eye dropper"/>
          <p:cNvPicPr>
            <a:picLocks noChangeAspect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4634941" y="65251"/>
            <a:ext cx="252000" cy="252000"/>
          </a:xfrm>
          <a:prstGeom prst="rect">
            <a:avLst/>
          </a:prstGeom>
        </p:spPr>
      </p:pic>
      <p:pic>
        <p:nvPicPr>
          <p:cNvPr id="173" name="Graphic 172" descr="Partial Sun"/>
          <p:cNvPicPr>
            <a:picLocks noChangeAspect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3632986" y="3128086"/>
            <a:ext cx="252000" cy="252000"/>
          </a:xfrm>
          <a:prstGeom prst="rect">
            <a:avLst/>
          </a:prstGeom>
        </p:spPr>
      </p:pic>
      <p:pic>
        <p:nvPicPr>
          <p:cNvPr id="174" name="Graphic 173" descr="Apple"/>
          <p:cNvPicPr>
            <a:picLocks noChangeAspect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1"/>
              </a:ext>
            </a:extLst>
          </a:blip>
          <a:stretch>
            <a:fillRect/>
          </a:stretch>
        </p:blipFill>
        <p:spPr>
          <a:xfrm>
            <a:off x="4634941" y="2457375"/>
            <a:ext cx="252000" cy="252000"/>
          </a:xfrm>
          <a:prstGeom prst="rect">
            <a:avLst/>
          </a:prstGeom>
        </p:spPr>
      </p:pic>
      <p:pic>
        <p:nvPicPr>
          <p:cNvPr id="175" name="Graphic 174" descr="Unlock"/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3632986" y="4497122"/>
            <a:ext cx="252000" cy="252000"/>
          </a:xfrm>
          <a:prstGeom prst="rect">
            <a:avLst/>
          </a:prstGeom>
        </p:spPr>
      </p:pic>
      <p:pic>
        <p:nvPicPr>
          <p:cNvPr id="176" name="Graphic 175" descr="Unlock"/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2645734" y="5899430"/>
            <a:ext cx="252000" cy="252000"/>
          </a:xfrm>
          <a:prstGeom prst="rect">
            <a:avLst/>
          </a:prstGeom>
        </p:spPr>
      </p:pic>
      <p:pic>
        <p:nvPicPr>
          <p:cNvPr id="177" name="Graphic 176" descr="Unlock"/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1627705" y="6211718"/>
            <a:ext cx="252000" cy="252000"/>
          </a:xfrm>
          <a:prstGeom prst="rect">
            <a:avLst/>
          </a:prstGeom>
        </p:spPr>
      </p:pic>
      <p:pic>
        <p:nvPicPr>
          <p:cNvPr id="178" name="Graphic 177" descr="Unlock"/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4634941" y="4166035"/>
            <a:ext cx="252000" cy="252000"/>
          </a:xfrm>
          <a:prstGeom prst="rect">
            <a:avLst/>
          </a:prstGeom>
        </p:spPr>
      </p:pic>
      <p:pic>
        <p:nvPicPr>
          <p:cNvPr id="179" name="Graphic 178" descr="Brain in head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612174" y="6542630"/>
            <a:ext cx="252000" cy="252000"/>
          </a:xfrm>
          <a:prstGeom prst="rect">
            <a:avLst/>
          </a:prstGeom>
        </p:spPr>
      </p:pic>
      <p:pic>
        <p:nvPicPr>
          <p:cNvPr id="180" name="Graphic 179" descr="Brain in head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3632986" y="4839381"/>
            <a:ext cx="252000" cy="252000"/>
          </a:xfrm>
          <a:prstGeom prst="rect">
            <a:avLst/>
          </a:prstGeom>
        </p:spPr>
      </p:pic>
      <p:pic>
        <p:nvPicPr>
          <p:cNvPr id="181" name="Graphic 180" descr="Brain in head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3632986" y="5181640"/>
            <a:ext cx="252000" cy="252000"/>
          </a:xfrm>
          <a:prstGeom prst="rect">
            <a:avLst/>
          </a:prstGeom>
        </p:spPr>
      </p:pic>
      <p:pic>
        <p:nvPicPr>
          <p:cNvPr id="182" name="Graphic 181" descr="Brain in head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633491" y="2090596"/>
            <a:ext cx="252000" cy="252000"/>
          </a:xfrm>
          <a:prstGeom prst="rect">
            <a:avLst/>
          </a:prstGeom>
        </p:spPr>
      </p:pic>
      <p:pic>
        <p:nvPicPr>
          <p:cNvPr id="49" name="Graphic 48" descr="Rocket"/>
          <p:cNvPicPr>
            <a:picLocks noChangeAspect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3632986" y="5523899"/>
            <a:ext cx="252000" cy="252000"/>
          </a:xfrm>
          <a:prstGeom prst="rect">
            <a:avLst/>
          </a:prstGeom>
        </p:spPr>
      </p:pic>
      <p:pic>
        <p:nvPicPr>
          <p:cNvPr id="25" name="Graphic 24" descr="Watch"/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622407" y="383889"/>
            <a:ext cx="252000" cy="252000"/>
          </a:xfrm>
          <a:prstGeom prst="rect">
            <a:avLst/>
          </a:prstGeom>
        </p:spPr>
      </p:pic>
      <p:pic>
        <p:nvPicPr>
          <p:cNvPr id="26" name="Graphic 25" descr="Hammer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622407" y="725996"/>
            <a:ext cx="252000" cy="252000"/>
          </a:xfrm>
          <a:prstGeom prst="rect">
            <a:avLst/>
          </a:prstGeom>
        </p:spPr>
      </p:pic>
      <p:pic>
        <p:nvPicPr>
          <p:cNvPr id="27" name="Graphic 26" descr="Brain in head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622407" y="1068103"/>
            <a:ext cx="252000" cy="252000"/>
          </a:xfrm>
          <a:prstGeom prst="rect">
            <a:avLst/>
          </a:prstGeom>
        </p:spPr>
      </p:pic>
      <p:pic>
        <p:nvPicPr>
          <p:cNvPr id="28" name="Graphic 27" descr="Scales of Justic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2407" y="6199708"/>
            <a:ext cx="252000" cy="252000"/>
          </a:xfrm>
          <a:prstGeom prst="rect">
            <a:avLst/>
          </a:prstGeom>
        </p:spPr>
      </p:pic>
      <p:pic>
        <p:nvPicPr>
          <p:cNvPr id="29" name="Graphic 28" descr="Key"/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622407" y="1410210"/>
            <a:ext cx="252000" cy="252000"/>
          </a:xfrm>
          <a:prstGeom prst="rect">
            <a:avLst/>
          </a:prstGeom>
        </p:spPr>
      </p:pic>
      <p:pic>
        <p:nvPicPr>
          <p:cNvPr id="30" name="Graphic 29" descr="Soccer"/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622407" y="41782"/>
            <a:ext cx="252000" cy="252000"/>
          </a:xfrm>
          <a:prstGeom prst="rect">
            <a:avLst/>
          </a:prstGeom>
        </p:spPr>
      </p:pic>
      <p:pic>
        <p:nvPicPr>
          <p:cNvPr id="31" name="Graphic 30" descr="Windmill"/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622407" y="4147066"/>
            <a:ext cx="252000" cy="252000"/>
          </a:xfrm>
          <a:prstGeom prst="rect">
            <a:avLst/>
          </a:prstGeom>
        </p:spPr>
      </p:pic>
      <p:pic>
        <p:nvPicPr>
          <p:cNvPr id="32" name="Graphic 31" descr="Airplane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22407" y="2094424"/>
            <a:ext cx="252000" cy="252000"/>
          </a:xfrm>
          <a:prstGeom prst="rect">
            <a:avLst/>
          </a:prstGeom>
        </p:spPr>
      </p:pic>
      <p:pic>
        <p:nvPicPr>
          <p:cNvPr id="35" name="Graphic 34" descr="Map compass"/>
          <p:cNvPicPr>
            <a:picLocks noChangeAspect="1"/>
          </p:cNvPicPr>
          <p:nvPr/>
        </p:nvPicPr>
        <p:blipFill>
          <a:blip r:embed="rId5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7"/>
              </a:ext>
            </a:extLst>
          </a:blip>
          <a:stretch>
            <a:fillRect/>
          </a:stretch>
        </p:blipFill>
        <p:spPr>
          <a:xfrm>
            <a:off x="622407" y="5173387"/>
            <a:ext cx="252000" cy="252000"/>
          </a:xfrm>
          <a:prstGeom prst="rect">
            <a:avLst/>
          </a:prstGeom>
        </p:spPr>
      </p:pic>
      <p:pic>
        <p:nvPicPr>
          <p:cNvPr id="42" name="Graphic 41" descr="Fork and knife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622407" y="3462852"/>
            <a:ext cx="252000" cy="252000"/>
          </a:xfrm>
          <a:prstGeom prst="rect">
            <a:avLst/>
          </a:prstGeom>
        </p:spPr>
      </p:pic>
      <p:pic>
        <p:nvPicPr>
          <p:cNvPr id="43" name="Graphic 42" descr="Apple"/>
          <p:cNvPicPr>
            <a:picLocks noChangeAspect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1"/>
              </a:ext>
            </a:extLst>
          </a:blip>
          <a:stretch>
            <a:fillRect/>
          </a:stretch>
        </p:blipFill>
        <p:spPr>
          <a:xfrm>
            <a:off x="622407" y="2436531"/>
            <a:ext cx="252000" cy="252000"/>
          </a:xfrm>
          <a:prstGeom prst="rect">
            <a:avLst/>
          </a:prstGeom>
        </p:spPr>
      </p:pic>
      <p:pic>
        <p:nvPicPr>
          <p:cNvPr id="45" name="Graphic 44" descr="Saw blade"/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622407" y="4489173"/>
            <a:ext cx="252000" cy="252000"/>
          </a:xfrm>
          <a:prstGeom prst="rect">
            <a:avLst/>
          </a:prstGeom>
        </p:spPr>
      </p:pic>
      <p:pic>
        <p:nvPicPr>
          <p:cNvPr id="50" name="Graphic 49" descr="Partial Sun"/>
          <p:cNvPicPr>
            <a:picLocks noChangeAspect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622407" y="6541808"/>
            <a:ext cx="252000" cy="252000"/>
          </a:xfrm>
          <a:prstGeom prst="rect">
            <a:avLst/>
          </a:prstGeom>
        </p:spPr>
      </p:pic>
      <p:pic>
        <p:nvPicPr>
          <p:cNvPr id="51" name="Graphic 50" descr="Scales of Justic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2407" y="5857601"/>
            <a:ext cx="252000" cy="252000"/>
          </a:xfrm>
          <a:prstGeom prst="rect">
            <a:avLst/>
          </a:prstGeom>
        </p:spPr>
      </p:pic>
      <p:pic>
        <p:nvPicPr>
          <p:cNvPr id="52" name="Graphic 51" descr="Key"/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622407" y="1752317"/>
            <a:ext cx="252000" cy="252000"/>
          </a:xfrm>
          <a:prstGeom prst="rect">
            <a:avLst/>
          </a:prstGeom>
        </p:spPr>
      </p:pic>
      <p:pic>
        <p:nvPicPr>
          <p:cNvPr id="53" name="Graphic 52" descr="Earth Globe Europe-Afric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2407" y="2778638"/>
            <a:ext cx="252000" cy="252000"/>
          </a:xfrm>
          <a:prstGeom prst="rect">
            <a:avLst/>
          </a:prstGeom>
        </p:spPr>
      </p:pic>
      <p:pic>
        <p:nvPicPr>
          <p:cNvPr id="54" name="Graphic 53" descr="Scales of Justic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2407" y="3120745"/>
            <a:ext cx="252000" cy="252000"/>
          </a:xfrm>
          <a:prstGeom prst="rect">
            <a:avLst/>
          </a:prstGeom>
        </p:spPr>
      </p:pic>
      <p:pic>
        <p:nvPicPr>
          <p:cNvPr id="55" name="Graphic 54" descr="Fork and knife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622407" y="3804959"/>
            <a:ext cx="252000" cy="252000"/>
          </a:xfrm>
          <a:prstGeom prst="rect">
            <a:avLst/>
          </a:prstGeom>
        </p:spPr>
      </p:pic>
      <p:pic>
        <p:nvPicPr>
          <p:cNvPr id="56" name="Graphic 55" descr="Map compass"/>
          <p:cNvPicPr>
            <a:picLocks noChangeAspect="1"/>
          </p:cNvPicPr>
          <p:nvPr/>
        </p:nvPicPr>
        <p:blipFill>
          <a:blip r:embed="rId5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7"/>
              </a:ext>
            </a:extLst>
          </a:blip>
          <a:stretch>
            <a:fillRect/>
          </a:stretch>
        </p:blipFill>
        <p:spPr>
          <a:xfrm>
            <a:off x="622407" y="5515494"/>
            <a:ext cx="252000" cy="252000"/>
          </a:xfrm>
          <a:prstGeom prst="rect">
            <a:avLst/>
          </a:prstGeom>
        </p:spPr>
      </p:pic>
      <p:pic>
        <p:nvPicPr>
          <p:cNvPr id="183" name="Graphic 182" descr="Brain in head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622407" y="4831280"/>
            <a:ext cx="252000" cy="252000"/>
          </a:xfrm>
          <a:prstGeom prst="rect">
            <a:avLst/>
          </a:prstGeom>
        </p:spPr>
      </p:pic>
      <p:pic>
        <p:nvPicPr>
          <p:cNvPr id="184" name="Graphic 183" descr="Brain in head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2623626" y="2119184"/>
            <a:ext cx="252000" cy="252000"/>
          </a:xfrm>
          <a:prstGeom prst="rect">
            <a:avLst/>
          </a:prstGeom>
        </p:spPr>
      </p:pic>
      <p:pic>
        <p:nvPicPr>
          <p:cNvPr id="185" name="Graphic 184" descr="Brain in head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2638680" y="6542630"/>
            <a:ext cx="252000" cy="252000"/>
          </a:xfrm>
          <a:prstGeom prst="rect">
            <a:avLst/>
          </a:prstGeom>
        </p:spPr>
      </p:pic>
      <p:pic>
        <p:nvPicPr>
          <p:cNvPr id="186" name="Graphic 185" descr="Brain in head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3632986" y="390014"/>
            <a:ext cx="252000" cy="252000"/>
          </a:xfrm>
          <a:prstGeom prst="rect">
            <a:avLst/>
          </a:prstGeom>
        </p:spPr>
      </p:pic>
      <p:pic>
        <p:nvPicPr>
          <p:cNvPr id="187" name="Graphic 186" descr="Pocket knife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3632986" y="6208417"/>
            <a:ext cx="252000" cy="252000"/>
          </a:xfrm>
          <a:prstGeom prst="rect">
            <a:avLst/>
          </a:prstGeom>
        </p:spPr>
      </p:pic>
      <p:pic>
        <p:nvPicPr>
          <p:cNvPr id="188" name="Graphic 187" descr="Brain in head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4634941" y="5874695"/>
            <a:ext cx="252000" cy="252000"/>
          </a:xfrm>
          <a:prstGeom prst="rect">
            <a:avLst/>
          </a:prstGeom>
        </p:spPr>
      </p:pic>
      <p:sp>
        <p:nvSpPr>
          <p:cNvPr id="191" name="Oval 190"/>
          <p:cNvSpPr/>
          <p:nvPr/>
        </p:nvSpPr>
        <p:spPr>
          <a:xfrm>
            <a:off x="6133232" y="1432018"/>
            <a:ext cx="4863407" cy="4878303"/>
          </a:xfrm>
          <a:prstGeom prst="ellipse">
            <a:avLst/>
          </a:prstGeom>
          <a:solidFill>
            <a:schemeClr val="tx2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2" name="4-Point Star 146"/>
          <p:cNvSpPr>
            <a:spLocks noChangeAspect="1"/>
          </p:cNvSpPr>
          <p:nvPr/>
        </p:nvSpPr>
        <p:spPr>
          <a:xfrm>
            <a:off x="6395436" y="1628100"/>
            <a:ext cx="4465119" cy="4465119"/>
          </a:xfrm>
          <a:prstGeom prst="star7">
            <a:avLst>
              <a:gd name="adj" fmla="val 30350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3" name="4-Point Star 146"/>
          <p:cNvSpPr>
            <a:spLocks noChangeAspect="1"/>
          </p:cNvSpPr>
          <p:nvPr/>
        </p:nvSpPr>
        <p:spPr>
          <a:xfrm>
            <a:off x="6139614" y="2153347"/>
            <a:ext cx="3121435" cy="3121435"/>
          </a:xfrm>
          <a:prstGeom prst="star7">
            <a:avLst>
              <a:gd name="adj" fmla="val 35496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4" name="4-Point Star 146"/>
          <p:cNvSpPr>
            <a:spLocks noChangeAspect="1"/>
          </p:cNvSpPr>
          <p:nvPr/>
        </p:nvSpPr>
        <p:spPr>
          <a:xfrm>
            <a:off x="7983159" y="2101397"/>
            <a:ext cx="3121435" cy="3121435"/>
          </a:xfrm>
          <a:prstGeom prst="star7">
            <a:avLst>
              <a:gd name="adj" fmla="val 35496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5" name="4-Point Star 146"/>
          <p:cNvSpPr>
            <a:spLocks noChangeAspect="1"/>
          </p:cNvSpPr>
          <p:nvPr/>
        </p:nvSpPr>
        <p:spPr>
          <a:xfrm>
            <a:off x="7101922" y="1401225"/>
            <a:ext cx="3121435" cy="3121435"/>
          </a:xfrm>
          <a:prstGeom prst="star7">
            <a:avLst>
              <a:gd name="adj" fmla="val 35496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6" name="4-Point Star 146"/>
          <p:cNvSpPr>
            <a:spLocks noChangeAspect="1"/>
          </p:cNvSpPr>
          <p:nvPr/>
        </p:nvSpPr>
        <p:spPr>
          <a:xfrm>
            <a:off x="7166849" y="3106861"/>
            <a:ext cx="3121435" cy="3121435"/>
          </a:xfrm>
          <a:prstGeom prst="star7">
            <a:avLst>
              <a:gd name="adj" fmla="val 35496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72" name="Graphic 71" descr="Scales of Justic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05942" y="2391494"/>
            <a:ext cx="2700000" cy="2700000"/>
          </a:xfrm>
          <a:prstGeom prst="rect">
            <a:avLst/>
          </a:prstGeom>
        </p:spPr>
      </p:pic>
      <p:sp>
        <p:nvSpPr>
          <p:cNvPr id="198" name="4-Point Star 146"/>
          <p:cNvSpPr>
            <a:spLocks noChangeAspect="1"/>
          </p:cNvSpPr>
          <p:nvPr/>
        </p:nvSpPr>
        <p:spPr>
          <a:xfrm>
            <a:off x="6040158" y="1376167"/>
            <a:ext cx="4839011" cy="4839011"/>
          </a:xfrm>
          <a:prstGeom prst="star32">
            <a:avLst>
              <a:gd name="adj" fmla="val 45033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0" name="Oval 189"/>
          <p:cNvSpPr/>
          <p:nvPr/>
        </p:nvSpPr>
        <p:spPr>
          <a:xfrm>
            <a:off x="7495549" y="2666588"/>
            <a:ext cx="2305373" cy="2085125"/>
          </a:xfrm>
          <a:prstGeom prst="ellipse">
            <a:avLst/>
          </a:prstGeom>
          <a:solidFill>
            <a:srgbClr val="A7DCF7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hlinkClick r:id="" action="ppaction://hlinkshowjump?jump=nextslide"/>
          </p:cNvPr>
          <p:cNvSpPr/>
          <p:nvPr/>
        </p:nvSpPr>
        <p:spPr>
          <a:xfrm>
            <a:off x="10065792" y="5913773"/>
            <a:ext cx="207594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dirty="0">
                <a:ln w="22225">
                  <a:noFill/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</a:t>
            </a:r>
            <a:r>
              <a:rPr lang="en-US" sz="2000" b="1" dirty="0">
                <a:ln w="22225">
                  <a:noFill/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lick here to have another go.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110895" y="4967"/>
            <a:ext cx="69654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2"/>
                </a:solidFill>
              </a:rPr>
              <a:t>Think of a two digit number. Add the two digits together and take this number away from the original number. </a:t>
            </a:r>
          </a:p>
          <a:p>
            <a:pPr algn="ctr"/>
            <a:r>
              <a:rPr lang="en-GB" sz="1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E.g. </a:t>
            </a:r>
            <a:r>
              <a:rPr lang="en-GB" sz="16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76</a:t>
            </a:r>
            <a:r>
              <a:rPr lang="en-GB" sz="1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 7+6  = 13      76 – 13 = the number to keep in your mind and check against the table on the left to see the relevant icon. </a:t>
            </a:r>
          </a:p>
          <a:p>
            <a:pPr algn="ctr"/>
            <a:r>
              <a:rPr lang="en-GB" sz="1600" dirty="0">
                <a:solidFill>
                  <a:schemeClr val="bg2"/>
                </a:solidFill>
              </a:rPr>
              <a:t>Click the centre of the circle below to see if your mind has been read!  </a:t>
            </a:r>
            <a:endParaRPr lang="en-US" sz="1600" dirty="0">
              <a:solidFill>
                <a:schemeClr val="bg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3892" y="5741612"/>
            <a:ext cx="2828789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43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20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" dur="20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5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8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8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</p:childTnLst>
        </p:cTn>
      </p:par>
    </p:tnLst>
    <p:bldLst>
      <p:bldP spid="192" grpId="0" animBg="1"/>
      <p:bldP spid="193" grpId="0" animBg="1"/>
      <p:bldP spid="194" grpId="0" animBg="1"/>
      <p:bldP spid="195" grpId="0" animBg="1"/>
      <p:bldP spid="196" grpId="0" animBg="1"/>
      <p:bldP spid="198" grpId="0" animBg="1"/>
      <p:bldP spid="1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005135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010269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015403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4020537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460700"/>
              </p:ext>
            </p:extLst>
          </p:nvPr>
        </p:nvGraphicFramePr>
        <p:xfrm>
          <a:off x="502568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029619"/>
              </p:ext>
            </p:extLst>
          </p:nvPr>
        </p:nvGraphicFramePr>
        <p:xfrm>
          <a:off x="1507702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096817"/>
              </p:ext>
            </p:extLst>
          </p:nvPr>
        </p:nvGraphicFramePr>
        <p:xfrm>
          <a:off x="2512836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300355"/>
              </p:ext>
            </p:extLst>
          </p:nvPr>
        </p:nvGraphicFramePr>
        <p:xfrm>
          <a:off x="3517970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705593"/>
              </p:ext>
            </p:extLst>
          </p:nvPr>
        </p:nvGraphicFramePr>
        <p:xfrm>
          <a:off x="4523105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pic>
        <p:nvPicPr>
          <p:cNvPr id="64" name="Graphic 63" descr="Scales of Justic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18345" y="2126299"/>
            <a:ext cx="252000" cy="252000"/>
          </a:xfrm>
          <a:prstGeom prst="rect">
            <a:avLst/>
          </a:prstGeom>
        </p:spPr>
      </p:pic>
      <p:pic>
        <p:nvPicPr>
          <p:cNvPr id="70" name="Graphic 69" descr="Scales of Justic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09890" y="5518175"/>
            <a:ext cx="252000" cy="252000"/>
          </a:xfrm>
          <a:prstGeom prst="rect">
            <a:avLst/>
          </a:prstGeom>
        </p:spPr>
      </p:pic>
      <p:pic>
        <p:nvPicPr>
          <p:cNvPr id="71" name="Graphic 70" descr="Scales of Justic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3680" y="5544232"/>
            <a:ext cx="252000" cy="252000"/>
          </a:xfrm>
          <a:prstGeom prst="rect">
            <a:avLst/>
          </a:prstGeom>
        </p:spPr>
      </p:pic>
      <p:pic>
        <p:nvPicPr>
          <p:cNvPr id="46" name="Graphic 45" descr="Pocket knif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7323" y="5197244"/>
            <a:ext cx="252000" cy="252000"/>
          </a:xfrm>
          <a:prstGeom prst="rect">
            <a:avLst/>
          </a:prstGeom>
        </p:spPr>
      </p:pic>
      <p:pic>
        <p:nvPicPr>
          <p:cNvPr id="47" name="Graphic 46" descr="Eye dropper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629037" y="6524841"/>
            <a:ext cx="252000" cy="252000"/>
          </a:xfrm>
          <a:prstGeom prst="rect">
            <a:avLst/>
          </a:prstGeom>
        </p:spPr>
      </p:pic>
      <p:pic>
        <p:nvPicPr>
          <p:cNvPr id="74" name="Graphic 73" descr="Lea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12054" y="724460"/>
            <a:ext cx="252000" cy="252000"/>
          </a:xfrm>
          <a:prstGeom prst="rect">
            <a:avLst/>
          </a:prstGeom>
        </p:spPr>
      </p:pic>
      <p:pic>
        <p:nvPicPr>
          <p:cNvPr id="87" name="Graphic 86" descr="Windmill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79553" y="3132954"/>
            <a:ext cx="252000" cy="252000"/>
          </a:xfrm>
          <a:prstGeom prst="rect">
            <a:avLst/>
          </a:prstGeom>
        </p:spPr>
      </p:pic>
      <p:pic>
        <p:nvPicPr>
          <p:cNvPr id="90" name="Graphic 89" descr="Fork and knif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611693" y="3121764"/>
            <a:ext cx="252000" cy="252000"/>
          </a:xfrm>
          <a:prstGeom prst="rect">
            <a:avLst/>
          </a:prstGeom>
        </p:spPr>
      </p:pic>
      <p:pic>
        <p:nvPicPr>
          <p:cNvPr id="104" name="Graphic 103" descr="Moon and stars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634191" y="51015"/>
            <a:ext cx="252000" cy="252000"/>
          </a:xfrm>
          <a:prstGeom prst="rect">
            <a:avLst/>
          </a:prstGeom>
        </p:spPr>
      </p:pic>
      <p:pic>
        <p:nvPicPr>
          <p:cNvPr id="105" name="Graphic 104" descr="Watering pot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661495" y="73216"/>
            <a:ext cx="252000" cy="252000"/>
          </a:xfrm>
          <a:prstGeom prst="rect">
            <a:avLst/>
          </a:prstGeom>
        </p:spPr>
      </p:pic>
      <p:pic>
        <p:nvPicPr>
          <p:cNvPr id="111" name="Graphic 110" descr="Eye dropper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639369" y="61237"/>
            <a:ext cx="252000" cy="252000"/>
          </a:xfrm>
          <a:prstGeom prst="rect">
            <a:avLst/>
          </a:prstGeom>
        </p:spPr>
      </p:pic>
      <p:pic>
        <p:nvPicPr>
          <p:cNvPr id="115" name="Graphic 114" descr="Brain in head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604865" y="4481498"/>
            <a:ext cx="252000" cy="252000"/>
          </a:xfrm>
          <a:prstGeom prst="rect">
            <a:avLst/>
          </a:prstGeom>
        </p:spPr>
      </p:pic>
      <p:pic>
        <p:nvPicPr>
          <p:cNvPr id="118" name="Graphic 117" descr="Windmill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629037" y="6192280"/>
            <a:ext cx="252000" cy="252000"/>
          </a:xfrm>
          <a:prstGeom prst="rect">
            <a:avLst/>
          </a:prstGeom>
        </p:spPr>
      </p:pic>
      <p:pic>
        <p:nvPicPr>
          <p:cNvPr id="119" name="Graphic 118" descr="Airplane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602614" y="6540172"/>
            <a:ext cx="252000" cy="252000"/>
          </a:xfrm>
          <a:prstGeom prst="rect">
            <a:avLst/>
          </a:prstGeom>
        </p:spPr>
      </p:pic>
      <p:pic>
        <p:nvPicPr>
          <p:cNvPr id="122" name="Graphic 121" descr="Apple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634191" y="4490970"/>
            <a:ext cx="252000" cy="252000"/>
          </a:xfrm>
          <a:prstGeom prst="rect">
            <a:avLst/>
          </a:prstGeom>
        </p:spPr>
      </p:pic>
      <p:pic>
        <p:nvPicPr>
          <p:cNvPr id="124" name="Graphic 123" descr="Rocket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2639369" y="6540172"/>
            <a:ext cx="252000" cy="252000"/>
          </a:xfrm>
          <a:prstGeom prst="rect">
            <a:avLst/>
          </a:prstGeom>
        </p:spPr>
      </p:pic>
      <p:pic>
        <p:nvPicPr>
          <p:cNvPr id="125" name="Graphic 124" descr="Partial Sun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621165" y="4822283"/>
            <a:ext cx="252000" cy="252000"/>
          </a:xfrm>
          <a:prstGeom prst="rect">
            <a:avLst/>
          </a:prstGeom>
        </p:spPr>
      </p:pic>
      <p:pic>
        <p:nvPicPr>
          <p:cNvPr id="128" name="Graphic 127" descr="Mining Tools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3659933" y="738006"/>
            <a:ext cx="252000" cy="252000"/>
          </a:xfrm>
          <a:prstGeom prst="rect">
            <a:avLst/>
          </a:prstGeom>
        </p:spPr>
      </p:pic>
      <p:pic>
        <p:nvPicPr>
          <p:cNvPr id="129" name="Graphic 128" descr="Flag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2645476" y="6232348"/>
            <a:ext cx="252000" cy="252000"/>
          </a:xfrm>
          <a:prstGeom prst="rect">
            <a:avLst/>
          </a:prstGeom>
        </p:spPr>
      </p:pic>
      <p:pic>
        <p:nvPicPr>
          <p:cNvPr id="130" name="Graphic 129" descr="Umbrella"/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3619919" y="1750102"/>
            <a:ext cx="252000" cy="252000"/>
          </a:xfrm>
          <a:prstGeom prst="rect">
            <a:avLst/>
          </a:prstGeom>
        </p:spPr>
      </p:pic>
      <p:pic>
        <p:nvPicPr>
          <p:cNvPr id="137" name="Graphic 136" descr="Sun"/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2637371" y="403205"/>
            <a:ext cx="252000" cy="252000"/>
          </a:xfrm>
          <a:prstGeom prst="rect">
            <a:avLst/>
          </a:prstGeom>
        </p:spPr>
      </p:pic>
      <p:pic>
        <p:nvPicPr>
          <p:cNvPr id="138" name="Graphic 137" descr="Pocket knif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01033" y="3483077"/>
            <a:ext cx="252000" cy="252000"/>
          </a:xfrm>
          <a:prstGeom prst="rect">
            <a:avLst/>
          </a:prstGeom>
        </p:spPr>
      </p:pic>
      <p:pic>
        <p:nvPicPr>
          <p:cNvPr id="152" name="Graphic 151" descr="Rocket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3602492" y="4485155"/>
            <a:ext cx="252000" cy="252000"/>
          </a:xfrm>
          <a:prstGeom prst="rect">
            <a:avLst/>
          </a:prstGeom>
        </p:spPr>
      </p:pic>
      <p:pic>
        <p:nvPicPr>
          <p:cNvPr id="155" name="Graphic 154" descr="Earth Globe Europe-Africa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2602905" y="5871977"/>
            <a:ext cx="252000" cy="252000"/>
          </a:xfrm>
          <a:prstGeom prst="rect">
            <a:avLst/>
          </a:prstGeom>
        </p:spPr>
      </p:pic>
      <p:pic>
        <p:nvPicPr>
          <p:cNvPr id="159" name="Graphic 158" descr="Lea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634191" y="5515575"/>
            <a:ext cx="252000" cy="252000"/>
          </a:xfrm>
          <a:prstGeom prst="rect">
            <a:avLst/>
          </a:prstGeom>
        </p:spPr>
      </p:pic>
      <p:pic>
        <p:nvPicPr>
          <p:cNvPr id="161" name="Graphic 160" descr="Watering pot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645859" y="4849460"/>
            <a:ext cx="252000" cy="252000"/>
          </a:xfrm>
          <a:prstGeom prst="rect">
            <a:avLst/>
          </a:prstGeom>
        </p:spPr>
      </p:pic>
      <p:pic>
        <p:nvPicPr>
          <p:cNvPr id="164" name="Graphic 163" descr="Flag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2630755" y="1100519"/>
            <a:ext cx="252000" cy="252000"/>
          </a:xfrm>
          <a:prstGeom prst="rect">
            <a:avLst/>
          </a:prstGeom>
        </p:spPr>
      </p:pic>
      <p:pic>
        <p:nvPicPr>
          <p:cNvPr id="165" name="Graphic 164" descr="Earth Globe Europe-Africa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1649477" y="410251"/>
            <a:ext cx="252000" cy="252000"/>
          </a:xfrm>
          <a:prstGeom prst="rect">
            <a:avLst/>
          </a:prstGeom>
        </p:spPr>
      </p:pic>
      <p:pic>
        <p:nvPicPr>
          <p:cNvPr id="174" name="Graphic 173" descr="Apple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00685" y="75928"/>
            <a:ext cx="252000" cy="252000"/>
          </a:xfrm>
          <a:prstGeom prst="rect">
            <a:avLst/>
          </a:prstGeom>
        </p:spPr>
      </p:pic>
      <p:pic>
        <p:nvPicPr>
          <p:cNvPr id="175" name="Graphic 174" descr="Unlock"/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2607748" y="5184824"/>
            <a:ext cx="252000" cy="252000"/>
          </a:xfrm>
          <a:prstGeom prst="rect">
            <a:avLst/>
          </a:prstGeom>
        </p:spPr>
      </p:pic>
      <p:pic>
        <p:nvPicPr>
          <p:cNvPr id="176" name="Graphic 175" descr="Unlock"/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637646" y="5878985"/>
            <a:ext cx="252000" cy="252000"/>
          </a:xfrm>
          <a:prstGeom prst="rect">
            <a:avLst/>
          </a:prstGeom>
        </p:spPr>
      </p:pic>
      <p:pic>
        <p:nvPicPr>
          <p:cNvPr id="182" name="Graphic 181" descr="Brain in head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634191" y="2783295"/>
            <a:ext cx="252000" cy="252000"/>
          </a:xfrm>
          <a:prstGeom prst="rect">
            <a:avLst/>
          </a:prstGeom>
        </p:spPr>
      </p:pic>
      <p:pic>
        <p:nvPicPr>
          <p:cNvPr id="186" name="Graphic 185" descr="Brain in head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2641481" y="3808917"/>
            <a:ext cx="252000" cy="252000"/>
          </a:xfrm>
          <a:prstGeom prst="rect">
            <a:avLst/>
          </a:prstGeom>
        </p:spPr>
      </p:pic>
      <p:pic>
        <p:nvPicPr>
          <p:cNvPr id="190" name="Graphic 189" descr="Watch"/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585009" y="2470248"/>
            <a:ext cx="252000" cy="252000"/>
          </a:xfrm>
          <a:prstGeom prst="rect">
            <a:avLst/>
          </a:prstGeom>
        </p:spPr>
      </p:pic>
      <p:pic>
        <p:nvPicPr>
          <p:cNvPr id="193" name="Graphic 192" descr="Key"/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1639597" y="5850470"/>
            <a:ext cx="252000" cy="252000"/>
          </a:xfrm>
          <a:prstGeom prst="rect">
            <a:avLst/>
          </a:prstGeom>
        </p:spPr>
      </p:pic>
      <p:pic>
        <p:nvPicPr>
          <p:cNvPr id="197" name="Graphic 196" descr="Map compass"/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2636117" y="4492854"/>
            <a:ext cx="252000" cy="252000"/>
          </a:xfrm>
          <a:prstGeom prst="rect">
            <a:avLst/>
          </a:prstGeom>
        </p:spPr>
      </p:pic>
      <p:pic>
        <p:nvPicPr>
          <p:cNvPr id="198" name="Graphic 197" descr="Fork and knif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634191" y="3124830"/>
            <a:ext cx="252000" cy="252000"/>
          </a:xfrm>
          <a:prstGeom prst="rect">
            <a:avLst/>
          </a:prstGeom>
        </p:spPr>
      </p:pic>
      <p:pic>
        <p:nvPicPr>
          <p:cNvPr id="199" name="Graphic 198" descr="Apple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619208" y="2101211"/>
            <a:ext cx="252000" cy="252000"/>
          </a:xfrm>
          <a:prstGeom prst="rect">
            <a:avLst/>
          </a:prstGeom>
        </p:spPr>
      </p:pic>
      <p:pic>
        <p:nvPicPr>
          <p:cNvPr id="201" name="Graphic 200" descr="Partial Sun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4634191" y="2100225"/>
            <a:ext cx="252000" cy="252000"/>
          </a:xfrm>
          <a:prstGeom prst="rect">
            <a:avLst/>
          </a:prstGeom>
        </p:spPr>
      </p:pic>
      <p:pic>
        <p:nvPicPr>
          <p:cNvPr id="203" name="Graphic 202" descr="Key"/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1609466" y="6192280"/>
            <a:ext cx="252000" cy="252000"/>
          </a:xfrm>
          <a:prstGeom prst="rect">
            <a:avLst/>
          </a:prstGeom>
        </p:spPr>
      </p:pic>
      <p:pic>
        <p:nvPicPr>
          <p:cNvPr id="207" name="Graphic 206" descr="Brain in head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621185" y="3438567"/>
            <a:ext cx="252000" cy="252000"/>
          </a:xfrm>
          <a:prstGeom prst="rect">
            <a:avLst/>
          </a:prstGeom>
        </p:spPr>
      </p:pic>
      <p:pic>
        <p:nvPicPr>
          <p:cNvPr id="208" name="Graphic 207" descr="Windmill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28929" y="6207875"/>
            <a:ext cx="252000" cy="252000"/>
          </a:xfrm>
          <a:prstGeom prst="rect">
            <a:avLst/>
          </a:prstGeom>
        </p:spPr>
      </p:pic>
      <p:pic>
        <p:nvPicPr>
          <p:cNvPr id="209" name="Graphic 208" descr="Windmill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610538" y="2459862"/>
            <a:ext cx="252000" cy="252000"/>
          </a:xfrm>
          <a:prstGeom prst="rect">
            <a:avLst/>
          </a:prstGeom>
        </p:spPr>
      </p:pic>
      <p:pic>
        <p:nvPicPr>
          <p:cNvPr id="210" name="Graphic 209" descr="Windmill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621224" y="5518803"/>
            <a:ext cx="252000" cy="252000"/>
          </a:xfrm>
          <a:prstGeom prst="rect">
            <a:avLst/>
          </a:prstGeom>
        </p:spPr>
      </p:pic>
      <p:pic>
        <p:nvPicPr>
          <p:cNvPr id="211" name="Graphic 210" descr="Windmill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640406" y="1761869"/>
            <a:ext cx="252000" cy="252000"/>
          </a:xfrm>
          <a:prstGeom prst="rect">
            <a:avLst/>
          </a:prstGeom>
        </p:spPr>
      </p:pic>
      <p:pic>
        <p:nvPicPr>
          <p:cNvPr id="212" name="Graphic 211" descr="Windmill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619715" y="4821712"/>
            <a:ext cx="252000" cy="252000"/>
          </a:xfrm>
          <a:prstGeom prst="rect">
            <a:avLst/>
          </a:prstGeom>
        </p:spPr>
      </p:pic>
      <p:pic>
        <p:nvPicPr>
          <p:cNvPr id="213" name="Graphic 212" descr="Windmill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649240" y="1082302"/>
            <a:ext cx="252000" cy="252000"/>
          </a:xfrm>
          <a:prstGeom prst="rect">
            <a:avLst/>
          </a:prstGeom>
        </p:spPr>
      </p:pic>
      <p:pic>
        <p:nvPicPr>
          <p:cNvPr id="214" name="Graphic 213" descr="Windmill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629037" y="4152676"/>
            <a:ext cx="252000" cy="252000"/>
          </a:xfrm>
          <a:prstGeom prst="rect">
            <a:avLst/>
          </a:prstGeom>
        </p:spPr>
      </p:pic>
      <p:pic>
        <p:nvPicPr>
          <p:cNvPr id="215" name="Graphic 214" descr="Windmill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34191" y="392550"/>
            <a:ext cx="252000" cy="252000"/>
          </a:xfrm>
          <a:prstGeom prst="rect">
            <a:avLst/>
          </a:prstGeom>
        </p:spPr>
      </p:pic>
      <p:pic>
        <p:nvPicPr>
          <p:cNvPr id="216" name="Graphic 215" descr="Windmill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34191" y="3466365"/>
            <a:ext cx="252000" cy="252000"/>
          </a:xfrm>
          <a:prstGeom prst="rect">
            <a:avLst/>
          </a:prstGeom>
        </p:spPr>
      </p:pic>
      <p:pic>
        <p:nvPicPr>
          <p:cNvPr id="217" name="Graphic 216" descr="Windmill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34191" y="6540172"/>
            <a:ext cx="252000" cy="252000"/>
          </a:xfrm>
          <a:prstGeom prst="rect">
            <a:avLst/>
          </a:prstGeom>
        </p:spPr>
      </p:pic>
      <p:pic>
        <p:nvPicPr>
          <p:cNvPr id="218" name="Graphic 217" descr="Watering pot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674020" y="400850"/>
            <a:ext cx="252000" cy="252000"/>
          </a:xfrm>
          <a:prstGeom prst="rect">
            <a:avLst/>
          </a:prstGeom>
        </p:spPr>
      </p:pic>
      <p:pic>
        <p:nvPicPr>
          <p:cNvPr id="219" name="Graphic 218" descr="Apple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75971" y="386923"/>
            <a:ext cx="252000" cy="252000"/>
          </a:xfrm>
          <a:prstGeom prst="rect">
            <a:avLst/>
          </a:prstGeom>
        </p:spPr>
      </p:pic>
      <p:pic>
        <p:nvPicPr>
          <p:cNvPr id="220" name="Graphic 219" descr="Apple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622958" y="751816"/>
            <a:ext cx="252000" cy="252000"/>
          </a:xfrm>
          <a:prstGeom prst="rect">
            <a:avLst/>
          </a:prstGeom>
        </p:spPr>
      </p:pic>
      <p:pic>
        <p:nvPicPr>
          <p:cNvPr id="221" name="Graphic 220" descr="Windmill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602687" y="2801112"/>
            <a:ext cx="252000" cy="252000"/>
          </a:xfrm>
          <a:prstGeom prst="rect">
            <a:avLst/>
          </a:prstGeom>
        </p:spPr>
      </p:pic>
      <p:pic>
        <p:nvPicPr>
          <p:cNvPr id="222" name="Graphic 221" descr="Windmill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620842" y="3479057"/>
            <a:ext cx="252000" cy="252000"/>
          </a:xfrm>
          <a:prstGeom prst="rect">
            <a:avLst/>
          </a:prstGeom>
        </p:spPr>
      </p:pic>
      <p:pic>
        <p:nvPicPr>
          <p:cNvPr id="223" name="Graphic 222" descr="Windmill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34191" y="1075620"/>
            <a:ext cx="252000" cy="252000"/>
          </a:xfrm>
          <a:prstGeom prst="rect">
            <a:avLst/>
          </a:prstGeom>
        </p:spPr>
      </p:pic>
      <p:pic>
        <p:nvPicPr>
          <p:cNvPr id="224" name="Graphic 223" descr="Windmill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34191" y="5857110"/>
            <a:ext cx="252000" cy="252000"/>
          </a:xfrm>
          <a:prstGeom prst="rect">
            <a:avLst/>
          </a:prstGeom>
        </p:spPr>
      </p:pic>
      <p:pic>
        <p:nvPicPr>
          <p:cNvPr id="225" name="Graphic 224" descr="Soccer"/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1608987" y="73314"/>
            <a:ext cx="252000" cy="252000"/>
          </a:xfrm>
          <a:prstGeom prst="rect">
            <a:avLst/>
          </a:prstGeom>
        </p:spPr>
      </p:pic>
      <p:pic>
        <p:nvPicPr>
          <p:cNvPr id="226" name="Graphic 225" descr="Soccer"/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4634191" y="1417155"/>
            <a:ext cx="252000" cy="252000"/>
          </a:xfrm>
          <a:prstGeom prst="rect">
            <a:avLst/>
          </a:prstGeom>
        </p:spPr>
      </p:pic>
      <p:pic>
        <p:nvPicPr>
          <p:cNvPr id="227" name="Graphic 226" descr="Soccer"/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4634191" y="1758690"/>
            <a:ext cx="252000" cy="252000"/>
          </a:xfrm>
          <a:prstGeom prst="rect">
            <a:avLst/>
          </a:prstGeom>
        </p:spPr>
      </p:pic>
      <p:pic>
        <p:nvPicPr>
          <p:cNvPr id="228" name="Graphic 227" descr="Soccer"/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601571" y="1748299"/>
            <a:ext cx="252000" cy="252000"/>
          </a:xfrm>
          <a:prstGeom prst="rect">
            <a:avLst/>
          </a:prstGeom>
        </p:spPr>
      </p:pic>
      <p:pic>
        <p:nvPicPr>
          <p:cNvPr id="229" name="Graphic 228" descr="Soccer"/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588592" y="3814727"/>
            <a:ext cx="252000" cy="252000"/>
          </a:xfrm>
          <a:prstGeom prst="rect">
            <a:avLst/>
          </a:prstGeom>
        </p:spPr>
      </p:pic>
      <p:pic>
        <p:nvPicPr>
          <p:cNvPr id="230" name="Graphic 229" descr="Soccer"/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1602614" y="1415233"/>
            <a:ext cx="252000" cy="252000"/>
          </a:xfrm>
          <a:prstGeom prst="rect">
            <a:avLst/>
          </a:prstGeom>
        </p:spPr>
      </p:pic>
      <p:pic>
        <p:nvPicPr>
          <p:cNvPr id="231" name="Graphic 230" descr="Soccer"/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1640630" y="4150757"/>
            <a:ext cx="252000" cy="252000"/>
          </a:xfrm>
          <a:prstGeom prst="rect">
            <a:avLst/>
          </a:prstGeom>
        </p:spPr>
      </p:pic>
      <p:pic>
        <p:nvPicPr>
          <p:cNvPr id="232" name="Graphic 231" descr="Soccer"/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3637055" y="1445116"/>
            <a:ext cx="252000" cy="252000"/>
          </a:xfrm>
          <a:prstGeom prst="rect">
            <a:avLst/>
          </a:prstGeom>
        </p:spPr>
      </p:pic>
      <p:pic>
        <p:nvPicPr>
          <p:cNvPr id="233" name="Graphic 232" descr="Soccer"/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2629798" y="4149240"/>
            <a:ext cx="252000" cy="252000"/>
          </a:xfrm>
          <a:prstGeom prst="rect">
            <a:avLst/>
          </a:prstGeom>
        </p:spPr>
      </p:pic>
      <p:pic>
        <p:nvPicPr>
          <p:cNvPr id="234" name="Graphic 233" descr="Soccer"/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3601033" y="4840832"/>
            <a:ext cx="252000" cy="252000"/>
          </a:xfrm>
          <a:prstGeom prst="rect">
            <a:avLst/>
          </a:prstGeom>
        </p:spPr>
      </p:pic>
      <p:pic>
        <p:nvPicPr>
          <p:cNvPr id="235" name="Graphic 234" descr="Earth Globe Europe-Africa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627779" y="1418655"/>
            <a:ext cx="252000" cy="252000"/>
          </a:xfrm>
          <a:prstGeom prst="rect">
            <a:avLst/>
          </a:prstGeom>
        </p:spPr>
      </p:pic>
      <p:pic>
        <p:nvPicPr>
          <p:cNvPr id="236" name="Graphic 235" descr="Earth Globe Europe-Africa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4634191" y="2441760"/>
            <a:ext cx="252000" cy="252000"/>
          </a:xfrm>
          <a:prstGeom prst="rect">
            <a:avLst/>
          </a:prstGeom>
        </p:spPr>
      </p:pic>
      <p:pic>
        <p:nvPicPr>
          <p:cNvPr id="237" name="Graphic 236" descr="Earth Globe Europe-Africa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2669595" y="2459640"/>
            <a:ext cx="252000" cy="252000"/>
          </a:xfrm>
          <a:prstGeom prst="rect">
            <a:avLst/>
          </a:prstGeom>
        </p:spPr>
      </p:pic>
      <p:pic>
        <p:nvPicPr>
          <p:cNvPr id="238" name="Graphic 237" descr="Brain in head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611581" y="1092125"/>
            <a:ext cx="252000" cy="252000"/>
          </a:xfrm>
          <a:prstGeom prst="rect">
            <a:avLst/>
          </a:prstGeom>
        </p:spPr>
      </p:pic>
      <p:pic>
        <p:nvPicPr>
          <p:cNvPr id="239" name="Graphic 238" descr="Map compass"/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4634191" y="6198645"/>
            <a:ext cx="252000" cy="252000"/>
          </a:xfrm>
          <a:prstGeom prst="rect">
            <a:avLst/>
          </a:prstGeom>
        </p:spPr>
      </p:pic>
      <p:pic>
        <p:nvPicPr>
          <p:cNvPr id="240" name="Graphic 239" descr="Map compass"/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614461" y="746663"/>
            <a:ext cx="252000" cy="252000"/>
          </a:xfrm>
          <a:prstGeom prst="rect">
            <a:avLst/>
          </a:prstGeom>
        </p:spPr>
      </p:pic>
      <p:pic>
        <p:nvPicPr>
          <p:cNvPr id="241" name="Graphic 240" descr="Map compass"/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3629037" y="2098057"/>
            <a:ext cx="252000" cy="252000"/>
          </a:xfrm>
          <a:prstGeom prst="rect">
            <a:avLst/>
          </a:prstGeom>
        </p:spPr>
      </p:pic>
      <p:pic>
        <p:nvPicPr>
          <p:cNvPr id="242" name="Graphic 241" descr="Map compass"/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3646773" y="2453023"/>
            <a:ext cx="252000" cy="252000"/>
          </a:xfrm>
          <a:prstGeom prst="rect">
            <a:avLst/>
          </a:prstGeom>
        </p:spPr>
      </p:pic>
      <p:pic>
        <p:nvPicPr>
          <p:cNvPr id="243" name="Graphic 242" descr="Map compass"/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3674357" y="2780722"/>
            <a:ext cx="252000" cy="252000"/>
          </a:xfrm>
          <a:prstGeom prst="rect">
            <a:avLst/>
          </a:prstGeom>
        </p:spPr>
      </p:pic>
      <p:pic>
        <p:nvPicPr>
          <p:cNvPr id="244" name="Graphic 243" descr="Sun"/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604865" y="1049074"/>
            <a:ext cx="252000" cy="252000"/>
          </a:xfrm>
          <a:prstGeom prst="rect">
            <a:avLst/>
          </a:prstGeom>
        </p:spPr>
      </p:pic>
      <p:pic>
        <p:nvPicPr>
          <p:cNvPr id="245" name="Graphic 244" descr="Sun"/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606889" y="2113262"/>
            <a:ext cx="252000" cy="252000"/>
          </a:xfrm>
          <a:prstGeom prst="rect">
            <a:avLst/>
          </a:prstGeom>
        </p:spPr>
      </p:pic>
      <p:pic>
        <p:nvPicPr>
          <p:cNvPr id="246" name="Graphic 245" descr="Sun"/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3675657" y="3139000"/>
            <a:ext cx="252000" cy="252000"/>
          </a:xfrm>
          <a:prstGeom prst="rect">
            <a:avLst/>
          </a:prstGeom>
        </p:spPr>
      </p:pic>
      <p:pic>
        <p:nvPicPr>
          <p:cNvPr id="247" name="Graphic 246" descr="Sun"/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4634191" y="3807900"/>
            <a:ext cx="252000" cy="252000"/>
          </a:xfrm>
          <a:prstGeom prst="rect">
            <a:avLst/>
          </a:prstGeom>
        </p:spPr>
      </p:pic>
      <p:pic>
        <p:nvPicPr>
          <p:cNvPr id="248" name="Graphic 247" descr="Flag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1653878" y="1775674"/>
            <a:ext cx="252000" cy="252000"/>
          </a:xfrm>
          <a:prstGeom prst="rect">
            <a:avLst/>
          </a:prstGeom>
        </p:spPr>
      </p:pic>
      <p:pic>
        <p:nvPicPr>
          <p:cNvPr id="249" name="Graphic 248" descr="Flag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4634191" y="4149435"/>
            <a:ext cx="252000" cy="252000"/>
          </a:xfrm>
          <a:prstGeom prst="rect">
            <a:avLst/>
          </a:prstGeom>
        </p:spPr>
      </p:pic>
      <p:pic>
        <p:nvPicPr>
          <p:cNvPr id="251" name="Graphic 250" descr="Unlock"/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1622113" y="3797218"/>
            <a:ext cx="252000" cy="252000"/>
          </a:xfrm>
          <a:prstGeom prst="rect">
            <a:avLst/>
          </a:prstGeom>
        </p:spPr>
      </p:pic>
      <p:pic>
        <p:nvPicPr>
          <p:cNvPr id="252" name="Graphic 251" descr="Unlock"/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2629798" y="2777394"/>
            <a:ext cx="252000" cy="252000"/>
          </a:xfrm>
          <a:prstGeom prst="rect">
            <a:avLst/>
          </a:prstGeom>
        </p:spPr>
      </p:pic>
      <p:pic>
        <p:nvPicPr>
          <p:cNvPr id="253" name="Graphic 252" descr="Sunglasses"/>
          <p:cNvPicPr>
            <a:picLocks noChangeAspect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1592531" y="3121317"/>
            <a:ext cx="252000" cy="252000"/>
          </a:xfrm>
          <a:prstGeom prst="rect">
            <a:avLst/>
          </a:prstGeom>
        </p:spPr>
      </p:pic>
      <p:pic>
        <p:nvPicPr>
          <p:cNvPr id="254" name="Graphic 253" descr="Sunglasses"/>
          <p:cNvPicPr>
            <a:picLocks noChangeAspect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597323" y="2807869"/>
            <a:ext cx="252000" cy="252000"/>
          </a:xfrm>
          <a:prstGeom prst="rect">
            <a:avLst/>
          </a:prstGeom>
        </p:spPr>
      </p:pic>
      <p:pic>
        <p:nvPicPr>
          <p:cNvPr id="255" name="Graphic 254" descr="Sunglasses"/>
          <p:cNvPicPr>
            <a:picLocks noChangeAspect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3637920" y="3796477"/>
            <a:ext cx="252000" cy="252000"/>
          </a:xfrm>
          <a:prstGeom prst="rect">
            <a:avLst/>
          </a:prstGeom>
        </p:spPr>
      </p:pic>
      <p:pic>
        <p:nvPicPr>
          <p:cNvPr id="256" name="Graphic 255" descr="Sunglasses"/>
          <p:cNvPicPr>
            <a:picLocks noChangeAspect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3620057" y="5176063"/>
            <a:ext cx="252000" cy="252000"/>
          </a:xfrm>
          <a:prstGeom prst="rect">
            <a:avLst/>
          </a:prstGeom>
        </p:spPr>
      </p:pic>
      <p:pic>
        <p:nvPicPr>
          <p:cNvPr id="257" name="Graphic 256" descr="Mining Tools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613438" y="4495715"/>
            <a:ext cx="252000" cy="252000"/>
          </a:xfrm>
          <a:prstGeom prst="rect">
            <a:avLst/>
          </a:prstGeom>
        </p:spPr>
      </p:pic>
      <p:pic>
        <p:nvPicPr>
          <p:cNvPr id="258" name="Graphic 257" descr="Mining Tools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4634191" y="4832505"/>
            <a:ext cx="252000" cy="252000"/>
          </a:xfrm>
          <a:prstGeom prst="rect">
            <a:avLst/>
          </a:prstGeom>
        </p:spPr>
      </p:pic>
      <p:pic>
        <p:nvPicPr>
          <p:cNvPr id="259" name="Graphic 258" descr="Mining Tools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2632416" y="1419422"/>
            <a:ext cx="252000" cy="252000"/>
          </a:xfrm>
          <a:prstGeom prst="rect">
            <a:avLst/>
          </a:prstGeom>
        </p:spPr>
      </p:pic>
      <p:pic>
        <p:nvPicPr>
          <p:cNvPr id="260" name="Graphic 259" descr="Saw blade"/>
          <p:cNvPicPr>
            <a:picLocks noChangeAspect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1"/>
              </a:ext>
            </a:extLst>
          </a:blip>
          <a:stretch>
            <a:fillRect/>
          </a:stretch>
        </p:blipFill>
        <p:spPr>
          <a:xfrm>
            <a:off x="579745" y="3468338"/>
            <a:ext cx="252000" cy="252000"/>
          </a:xfrm>
          <a:prstGeom prst="rect">
            <a:avLst/>
          </a:prstGeom>
        </p:spPr>
      </p:pic>
      <p:pic>
        <p:nvPicPr>
          <p:cNvPr id="261" name="Graphic 260" descr="Saw blade"/>
          <p:cNvPicPr>
            <a:picLocks noChangeAspect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1"/>
              </a:ext>
            </a:extLst>
          </a:blip>
          <a:stretch>
            <a:fillRect/>
          </a:stretch>
        </p:blipFill>
        <p:spPr>
          <a:xfrm>
            <a:off x="608077" y="4168476"/>
            <a:ext cx="252000" cy="252000"/>
          </a:xfrm>
          <a:prstGeom prst="rect">
            <a:avLst/>
          </a:prstGeom>
        </p:spPr>
      </p:pic>
      <p:pic>
        <p:nvPicPr>
          <p:cNvPr id="262" name="Graphic 261" descr="Airplane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4634191" y="5174040"/>
            <a:ext cx="252000" cy="252000"/>
          </a:xfrm>
          <a:prstGeom prst="rect">
            <a:avLst/>
          </a:prstGeom>
        </p:spPr>
      </p:pic>
      <p:pic>
        <p:nvPicPr>
          <p:cNvPr id="263" name="Graphic 262" descr="Airplane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3601033" y="5499729"/>
            <a:ext cx="252000" cy="252000"/>
          </a:xfrm>
          <a:prstGeom prst="rect">
            <a:avLst/>
          </a:prstGeom>
        </p:spPr>
      </p:pic>
      <p:pic>
        <p:nvPicPr>
          <p:cNvPr id="264" name="Graphic 263" descr="Watering pot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631021" y="5186518"/>
            <a:ext cx="252000" cy="252000"/>
          </a:xfrm>
          <a:prstGeom prst="rect">
            <a:avLst/>
          </a:prstGeom>
        </p:spPr>
      </p:pic>
      <p:pic>
        <p:nvPicPr>
          <p:cNvPr id="265" name="Graphic 264" descr="Key"/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3617840" y="5849926"/>
            <a:ext cx="252000" cy="252000"/>
          </a:xfrm>
          <a:prstGeom prst="rect">
            <a:avLst/>
          </a:prstGeom>
        </p:spPr>
      </p:pic>
      <p:pic>
        <p:nvPicPr>
          <p:cNvPr id="266" name="Graphic 265" descr="Sunglasses"/>
          <p:cNvPicPr>
            <a:picLocks noChangeAspect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597323" y="6540172"/>
            <a:ext cx="252000" cy="252000"/>
          </a:xfrm>
          <a:prstGeom prst="rect">
            <a:avLst/>
          </a:prstGeom>
        </p:spPr>
      </p:pic>
      <p:pic>
        <p:nvPicPr>
          <p:cNvPr id="267" name="Graphic 266" descr="Rocket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4634191" y="734085"/>
            <a:ext cx="252000" cy="252000"/>
          </a:xfrm>
          <a:prstGeom prst="rect">
            <a:avLst/>
          </a:prstGeom>
        </p:spPr>
      </p:pic>
      <p:sp>
        <p:nvSpPr>
          <p:cNvPr id="270" name="Oval 269"/>
          <p:cNvSpPr/>
          <p:nvPr/>
        </p:nvSpPr>
        <p:spPr>
          <a:xfrm>
            <a:off x="6133232" y="1432018"/>
            <a:ext cx="4863407" cy="4878303"/>
          </a:xfrm>
          <a:prstGeom prst="ellipse">
            <a:avLst/>
          </a:prstGeom>
          <a:solidFill>
            <a:schemeClr val="tx2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1" name="4-Point Star 146"/>
          <p:cNvSpPr>
            <a:spLocks noChangeAspect="1"/>
          </p:cNvSpPr>
          <p:nvPr/>
        </p:nvSpPr>
        <p:spPr>
          <a:xfrm>
            <a:off x="6395436" y="1628100"/>
            <a:ext cx="4465119" cy="4465119"/>
          </a:xfrm>
          <a:prstGeom prst="star7">
            <a:avLst>
              <a:gd name="adj" fmla="val 30350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72" name="4-Point Star 146"/>
          <p:cNvSpPr>
            <a:spLocks noChangeAspect="1"/>
          </p:cNvSpPr>
          <p:nvPr/>
        </p:nvSpPr>
        <p:spPr>
          <a:xfrm>
            <a:off x="6139614" y="2153347"/>
            <a:ext cx="3121435" cy="3121435"/>
          </a:xfrm>
          <a:prstGeom prst="star7">
            <a:avLst>
              <a:gd name="adj" fmla="val 35496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73" name="4-Point Star 146"/>
          <p:cNvSpPr>
            <a:spLocks noChangeAspect="1"/>
          </p:cNvSpPr>
          <p:nvPr/>
        </p:nvSpPr>
        <p:spPr>
          <a:xfrm>
            <a:off x="7983159" y="2101397"/>
            <a:ext cx="3121435" cy="3121435"/>
          </a:xfrm>
          <a:prstGeom prst="star7">
            <a:avLst>
              <a:gd name="adj" fmla="val 35496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74" name="4-Point Star 146"/>
          <p:cNvSpPr>
            <a:spLocks noChangeAspect="1"/>
          </p:cNvSpPr>
          <p:nvPr/>
        </p:nvSpPr>
        <p:spPr>
          <a:xfrm>
            <a:off x="7101922" y="1401225"/>
            <a:ext cx="3121435" cy="3121435"/>
          </a:xfrm>
          <a:prstGeom prst="star7">
            <a:avLst>
              <a:gd name="adj" fmla="val 35496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75" name="4-Point Star 146"/>
          <p:cNvSpPr>
            <a:spLocks noChangeAspect="1"/>
          </p:cNvSpPr>
          <p:nvPr/>
        </p:nvSpPr>
        <p:spPr>
          <a:xfrm>
            <a:off x="7166849" y="3106861"/>
            <a:ext cx="3121435" cy="3121435"/>
          </a:xfrm>
          <a:prstGeom prst="star7">
            <a:avLst>
              <a:gd name="adj" fmla="val 35496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268" name="Graphic 267" descr="Windmill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214935" y="2424844"/>
            <a:ext cx="2700000" cy="2700000"/>
          </a:xfrm>
          <a:prstGeom prst="rect">
            <a:avLst/>
          </a:prstGeom>
        </p:spPr>
      </p:pic>
      <p:sp>
        <p:nvSpPr>
          <p:cNvPr id="277" name="4-Point Star 146"/>
          <p:cNvSpPr>
            <a:spLocks noChangeAspect="1"/>
          </p:cNvSpPr>
          <p:nvPr/>
        </p:nvSpPr>
        <p:spPr>
          <a:xfrm>
            <a:off x="6116029" y="1419345"/>
            <a:ext cx="4839011" cy="4839011"/>
          </a:xfrm>
          <a:prstGeom prst="star32">
            <a:avLst>
              <a:gd name="adj" fmla="val 45033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69" name="Oval 268"/>
          <p:cNvSpPr/>
          <p:nvPr/>
        </p:nvSpPr>
        <p:spPr>
          <a:xfrm>
            <a:off x="7382866" y="2842774"/>
            <a:ext cx="2305373" cy="2085125"/>
          </a:xfrm>
          <a:prstGeom prst="ellipse">
            <a:avLst/>
          </a:prstGeom>
          <a:solidFill>
            <a:srgbClr val="A7DCF7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1" name="Picture 130"/>
          <p:cNvPicPr>
            <a:picLocks noChangeAspect="1"/>
          </p:cNvPicPr>
          <p:nvPr/>
        </p:nvPicPr>
        <p:blipFill rotWithShape="1"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96" t="12874" r="18417" b="23359"/>
          <a:stretch/>
        </p:blipFill>
        <p:spPr>
          <a:xfrm>
            <a:off x="10372803" y="5290263"/>
            <a:ext cx="1376105" cy="684214"/>
          </a:xfrm>
          <a:prstGeom prst="rect">
            <a:avLst/>
          </a:prstGeom>
        </p:spPr>
      </p:pic>
      <p:sp>
        <p:nvSpPr>
          <p:cNvPr id="132" name="Rectangle 131">
            <a:hlinkClick r:id="" action="ppaction://hlinkshowjump?jump=nextslide"/>
          </p:cNvPr>
          <p:cNvSpPr/>
          <p:nvPr/>
        </p:nvSpPr>
        <p:spPr>
          <a:xfrm>
            <a:off x="10065792" y="5913773"/>
            <a:ext cx="207594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dirty="0">
                <a:ln w="22225">
                  <a:noFill/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</a:t>
            </a:r>
            <a:r>
              <a:rPr lang="en-US" sz="2000" b="1" dirty="0">
                <a:ln w="22225">
                  <a:noFill/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lick here to have another go.</a:t>
            </a:r>
          </a:p>
        </p:txBody>
      </p:sp>
      <p:pic>
        <p:nvPicPr>
          <p:cNvPr id="133" name="Picture 132"/>
          <p:cNvPicPr>
            <a:picLocks noChangeAspect="1"/>
          </p:cNvPicPr>
          <p:nvPr/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3892" y="5741612"/>
            <a:ext cx="2828789" cy="1109568"/>
          </a:xfrm>
          <a:prstGeom prst="rect">
            <a:avLst/>
          </a:prstGeom>
        </p:spPr>
      </p:pic>
      <p:sp>
        <p:nvSpPr>
          <p:cNvPr id="134" name="TextBox 133"/>
          <p:cNvSpPr txBox="1"/>
          <p:nvPr/>
        </p:nvSpPr>
        <p:spPr>
          <a:xfrm>
            <a:off x="5110895" y="4967"/>
            <a:ext cx="69654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2"/>
                </a:solidFill>
              </a:rPr>
              <a:t>Think of a two digit number. Add the two digits together and take this number away from the original number. </a:t>
            </a:r>
          </a:p>
          <a:p>
            <a:pPr algn="ctr"/>
            <a:r>
              <a:rPr lang="en-GB" sz="1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E.g. </a:t>
            </a:r>
            <a:r>
              <a:rPr lang="en-GB" sz="16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76</a:t>
            </a:r>
            <a:r>
              <a:rPr lang="en-GB" sz="1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 7+6  = 13      76 – 13 = the number to keep in your mind and check against the table on the left to see the relevant icon. </a:t>
            </a:r>
          </a:p>
          <a:p>
            <a:pPr algn="ctr"/>
            <a:r>
              <a:rPr lang="en-GB" sz="1600" dirty="0">
                <a:solidFill>
                  <a:schemeClr val="bg2"/>
                </a:solidFill>
              </a:rPr>
              <a:t>Click the centre of the circle below to see if your mind has been read!  </a:t>
            </a:r>
            <a:endParaRPr lang="en-US" sz="1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573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20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" dur="20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5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8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8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9"/>
                  </p:tgtEl>
                </p:cond>
              </p:nextCondLst>
            </p:seq>
          </p:childTnLst>
        </p:cTn>
      </p:par>
    </p:tnLst>
    <p:bldLst>
      <p:bldP spid="271" grpId="0" animBg="1"/>
      <p:bldP spid="272" grpId="0" animBg="1"/>
      <p:bldP spid="273" grpId="0" animBg="1"/>
      <p:bldP spid="274" grpId="0" animBg="1"/>
      <p:bldP spid="275" grpId="0" animBg="1"/>
      <p:bldP spid="277" grpId="0" animBg="1"/>
      <p:bldP spid="1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005135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010269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015403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4020537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892228"/>
              </p:ext>
            </p:extLst>
          </p:nvPr>
        </p:nvGraphicFramePr>
        <p:xfrm>
          <a:off x="502568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718382"/>
              </p:ext>
            </p:extLst>
          </p:nvPr>
        </p:nvGraphicFramePr>
        <p:xfrm>
          <a:off x="1507702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102814"/>
              </p:ext>
            </p:extLst>
          </p:nvPr>
        </p:nvGraphicFramePr>
        <p:xfrm>
          <a:off x="2512836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231492"/>
              </p:ext>
            </p:extLst>
          </p:nvPr>
        </p:nvGraphicFramePr>
        <p:xfrm>
          <a:off x="3517970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038855"/>
              </p:ext>
            </p:extLst>
          </p:nvPr>
        </p:nvGraphicFramePr>
        <p:xfrm>
          <a:off x="4523105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pic>
        <p:nvPicPr>
          <p:cNvPr id="114" name="Graphic 113" descr="Hamm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25853" y="4496343"/>
            <a:ext cx="252000" cy="252000"/>
          </a:xfrm>
          <a:prstGeom prst="rect">
            <a:avLst/>
          </a:prstGeom>
        </p:spPr>
      </p:pic>
      <p:pic>
        <p:nvPicPr>
          <p:cNvPr id="118" name="Graphic 117" descr="Windmill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26419" y="1418176"/>
            <a:ext cx="252000" cy="252000"/>
          </a:xfrm>
          <a:prstGeom prst="rect">
            <a:avLst/>
          </a:prstGeom>
        </p:spPr>
      </p:pic>
      <p:pic>
        <p:nvPicPr>
          <p:cNvPr id="120" name="Graphic 119" descr="Map compas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616553" y="1443002"/>
            <a:ext cx="252000" cy="252000"/>
          </a:xfrm>
          <a:prstGeom prst="rect">
            <a:avLst/>
          </a:prstGeom>
        </p:spPr>
      </p:pic>
      <p:pic>
        <p:nvPicPr>
          <p:cNvPr id="161" name="Graphic 160" descr="Watering pot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09675" y="3154078"/>
            <a:ext cx="252000" cy="252000"/>
          </a:xfrm>
          <a:prstGeom prst="rect">
            <a:avLst/>
          </a:prstGeom>
        </p:spPr>
      </p:pic>
      <p:pic>
        <p:nvPicPr>
          <p:cNvPr id="166" name="Graphic 165" descr="Earth Globe Europe-Africa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585198" y="764898"/>
            <a:ext cx="252000" cy="252000"/>
          </a:xfrm>
          <a:prstGeom prst="rect">
            <a:avLst/>
          </a:prstGeom>
        </p:spPr>
      </p:pic>
      <p:pic>
        <p:nvPicPr>
          <p:cNvPr id="190" name="Graphic 189" descr="Watering pot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13781" y="6201310"/>
            <a:ext cx="252000" cy="252000"/>
          </a:xfrm>
          <a:prstGeom prst="rect">
            <a:avLst/>
          </a:prstGeom>
        </p:spPr>
      </p:pic>
      <p:pic>
        <p:nvPicPr>
          <p:cNvPr id="192" name="Graphic 191" descr="Watering pot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655208" y="2459862"/>
            <a:ext cx="252000" cy="252000"/>
          </a:xfrm>
          <a:prstGeom prst="rect">
            <a:avLst/>
          </a:prstGeom>
        </p:spPr>
      </p:pic>
      <p:pic>
        <p:nvPicPr>
          <p:cNvPr id="193" name="Graphic 192" descr="Watering pot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611368" y="5552483"/>
            <a:ext cx="252000" cy="252000"/>
          </a:xfrm>
          <a:prstGeom prst="rect">
            <a:avLst/>
          </a:prstGeom>
        </p:spPr>
      </p:pic>
      <p:pic>
        <p:nvPicPr>
          <p:cNvPr id="194" name="Graphic 193" descr="Watering pot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49592" y="1784804"/>
            <a:ext cx="252000" cy="252000"/>
          </a:xfrm>
          <a:prstGeom prst="rect">
            <a:avLst/>
          </a:prstGeom>
        </p:spPr>
      </p:pic>
      <p:pic>
        <p:nvPicPr>
          <p:cNvPr id="195" name="Graphic 194" descr="Watering pot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34767" y="4874343"/>
            <a:ext cx="252000" cy="252000"/>
          </a:xfrm>
          <a:prstGeom prst="rect">
            <a:avLst/>
          </a:prstGeom>
        </p:spPr>
      </p:pic>
      <p:pic>
        <p:nvPicPr>
          <p:cNvPr id="196" name="Graphic 195" descr="Watering pot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645409" y="1109510"/>
            <a:ext cx="252000" cy="252000"/>
          </a:xfrm>
          <a:prstGeom prst="rect">
            <a:avLst/>
          </a:prstGeom>
        </p:spPr>
      </p:pic>
      <p:pic>
        <p:nvPicPr>
          <p:cNvPr id="197" name="Graphic 196" descr="Watering pot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610510" y="4183820"/>
            <a:ext cx="252000" cy="252000"/>
          </a:xfrm>
          <a:prstGeom prst="rect">
            <a:avLst/>
          </a:prstGeom>
        </p:spPr>
      </p:pic>
      <p:pic>
        <p:nvPicPr>
          <p:cNvPr id="198" name="Graphic 197" descr="Watering pot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639830" y="445144"/>
            <a:ext cx="252000" cy="252000"/>
          </a:xfrm>
          <a:prstGeom prst="rect">
            <a:avLst/>
          </a:prstGeom>
        </p:spPr>
      </p:pic>
      <p:pic>
        <p:nvPicPr>
          <p:cNvPr id="199" name="Graphic 198" descr="Watering pot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635035" y="6564525"/>
            <a:ext cx="252000" cy="252000"/>
          </a:xfrm>
          <a:prstGeom prst="rect">
            <a:avLst/>
          </a:prstGeom>
        </p:spPr>
      </p:pic>
      <p:pic>
        <p:nvPicPr>
          <p:cNvPr id="200" name="Graphic 199" descr="Watering pot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643750" y="3477908"/>
            <a:ext cx="252000" cy="252000"/>
          </a:xfrm>
          <a:prstGeom prst="rect">
            <a:avLst/>
          </a:prstGeom>
        </p:spPr>
      </p:pic>
      <p:pic>
        <p:nvPicPr>
          <p:cNvPr id="201" name="Graphic 200" descr="Watering pot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645012" y="1453273"/>
            <a:ext cx="252000" cy="252000"/>
          </a:xfrm>
          <a:prstGeom prst="rect">
            <a:avLst/>
          </a:prstGeom>
        </p:spPr>
      </p:pic>
      <p:pic>
        <p:nvPicPr>
          <p:cNvPr id="202" name="Graphic 201" descr="Watering pot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612783" y="1453273"/>
            <a:ext cx="252000" cy="252000"/>
          </a:xfrm>
          <a:prstGeom prst="rect">
            <a:avLst/>
          </a:prstGeom>
        </p:spPr>
      </p:pic>
      <p:pic>
        <p:nvPicPr>
          <p:cNvPr id="203" name="Graphic 202" descr="Watering pot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651546" y="4552553"/>
            <a:ext cx="252000" cy="252000"/>
          </a:xfrm>
          <a:prstGeom prst="rect">
            <a:avLst/>
          </a:prstGeom>
        </p:spPr>
      </p:pic>
      <p:pic>
        <p:nvPicPr>
          <p:cNvPr id="204" name="Graphic 203" descr="Watering pot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647238" y="3833754"/>
            <a:ext cx="252000" cy="252000"/>
          </a:xfrm>
          <a:prstGeom prst="rect">
            <a:avLst/>
          </a:prstGeom>
        </p:spPr>
      </p:pic>
      <p:pic>
        <p:nvPicPr>
          <p:cNvPr id="205" name="Graphic 204" descr="Hamm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40603" y="3459792"/>
            <a:ext cx="252000" cy="252000"/>
          </a:xfrm>
          <a:prstGeom prst="rect">
            <a:avLst/>
          </a:prstGeom>
        </p:spPr>
      </p:pic>
      <p:pic>
        <p:nvPicPr>
          <p:cNvPr id="206" name="Graphic 205" descr="Hamm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22303" y="3117416"/>
            <a:ext cx="252000" cy="252000"/>
          </a:xfrm>
          <a:prstGeom prst="rect">
            <a:avLst/>
          </a:prstGeom>
        </p:spPr>
      </p:pic>
      <p:pic>
        <p:nvPicPr>
          <p:cNvPr id="207" name="Graphic 206" descr="Hamm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31529" y="2776078"/>
            <a:ext cx="252000" cy="252000"/>
          </a:xfrm>
          <a:prstGeom prst="rect">
            <a:avLst/>
          </a:prstGeom>
        </p:spPr>
      </p:pic>
      <p:pic>
        <p:nvPicPr>
          <p:cNvPr id="208" name="Graphic 207" descr="Hamm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39427" y="2444909"/>
            <a:ext cx="252000" cy="252000"/>
          </a:xfrm>
          <a:prstGeom prst="rect">
            <a:avLst/>
          </a:prstGeom>
        </p:spPr>
      </p:pic>
      <p:sp>
        <p:nvSpPr>
          <p:cNvPr id="135" name="TextBox 134"/>
          <p:cNvSpPr txBox="1"/>
          <p:nvPr/>
        </p:nvSpPr>
        <p:spPr>
          <a:xfrm>
            <a:off x="3330183" y="3464422"/>
            <a:ext cx="625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Wingdings" panose="05000000000000000000" pitchFamily="2" charset="2"/>
                <a:sym typeface="Wingdings 3" panose="05040102010807070707" pitchFamily="18" charset="2"/>
              </a:rPr>
              <a:t></a:t>
            </a:r>
            <a:endParaRPr lang="en-GB" dirty="0">
              <a:latin typeface="Wingdings" panose="05000000000000000000" pitchFamily="2" charset="2"/>
            </a:endParaRPr>
          </a:p>
        </p:txBody>
      </p:sp>
      <p:pic>
        <p:nvPicPr>
          <p:cNvPr id="66" name="Graphic 65" descr="Scales of Justic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35250" y="2789612"/>
            <a:ext cx="252000" cy="252000"/>
          </a:xfrm>
          <a:prstGeom prst="rect">
            <a:avLst/>
          </a:prstGeom>
        </p:spPr>
      </p:pic>
      <p:pic>
        <p:nvPicPr>
          <p:cNvPr id="67" name="Graphic 66" descr="Scales of Justic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659181" y="65936"/>
            <a:ext cx="252000" cy="252000"/>
          </a:xfrm>
          <a:prstGeom prst="rect">
            <a:avLst/>
          </a:prstGeom>
        </p:spPr>
      </p:pic>
      <p:pic>
        <p:nvPicPr>
          <p:cNvPr id="71" name="Graphic 70" descr="Scales of Justic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608837" y="5530066"/>
            <a:ext cx="252000" cy="252000"/>
          </a:xfrm>
          <a:prstGeom prst="rect">
            <a:avLst/>
          </a:prstGeom>
        </p:spPr>
      </p:pic>
      <p:pic>
        <p:nvPicPr>
          <p:cNvPr id="38" name="Graphic 37" descr="Moon and stars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619034" y="2129880"/>
            <a:ext cx="252000" cy="252000"/>
          </a:xfrm>
          <a:prstGeom prst="rect">
            <a:avLst/>
          </a:prstGeom>
        </p:spPr>
      </p:pic>
      <p:pic>
        <p:nvPicPr>
          <p:cNvPr id="75" name="Graphic 74" descr="Leaf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545816" y="5873812"/>
            <a:ext cx="252000" cy="252000"/>
          </a:xfrm>
          <a:prstGeom prst="rect">
            <a:avLst/>
          </a:prstGeom>
        </p:spPr>
      </p:pic>
      <p:pic>
        <p:nvPicPr>
          <p:cNvPr id="76" name="Graphic 75" descr="Airplane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639427" y="53820"/>
            <a:ext cx="252000" cy="252000"/>
          </a:xfrm>
          <a:prstGeom prst="rect">
            <a:avLst/>
          </a:prstGeom>
        </p:spPr>
      </p:pic>
      <p:pic>
        <p:nvPicPr>
          <p:cNvPr id="79" name="Graphic 78" descr="Fork and knife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3615488" y="5193435"/>
            <a:ext cx="252000" cy="252000"/>
          </a:xfrm>
          <a:prstGeom prst="rect">
            <a:avLst/>
          </a:prstGeom>
        </p:spPr>
      </p:pic>
      <p:pic>
        <p:nvPicPr>
          <p:cNvPr id="109" name="Graphic 108" descr="Sun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627615" y="75366"/>
            <a:ext cx="252000" cy="252000"/>
          </a:xfrm>
          <a:prstGeom prst="rect">
            <a:avLst/>
          </a:prstGeom>
        </p:spPr>
      </p:pic>
      <p:pic>
        <p:nvPicPr>
          <p:cNvPr id="110" name="Graphic 109" descr="Pocket knife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1621618" y="6570734"/>
            <a:ext cx="252000" cy="252000"/>
          </a:xfrm>
          <a:prstGeom prst="rect">
            <a:avLst/>
          </a:prstGeom>
        </p:spPr>
      </p:pic>
      <p:pic>
        <p:nvPicPr>
          <p:cNvPr id="111" name="Graphic 110" descr="Eye dropper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4635035" y="2089063"/>
            <a:ext cx="252000" cy="252000"/>
          </a:xfrm>
          <a:prstGeom prst="rect">
            <a:avLst/>
          </a:prstGeom>
        </p:spPr>
      </p:pic>
      <p:pic>
        <p:nvPicPr>
          <p:cNvPr id="112" name="Graphic 111" descr="Unlock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3630338" y="3468931"/>
            <a:ext cx="252000" cy="252000"/>
          </a:xfrm>
          <a:prstGeom prst="rect">
            <a:avLst/>
          </a:prstGeom>
        </p:spPr>
      </p:pic>
      <p:pic>
        <p:nvPicPr>
          <p:cNvPr id="113" name="Graphic 112" descr="Watch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4631598" y="5203238"/>
            <a:ext cx="252000" cy="252000"/>
          </a:xfrm>
          <a:prstGeom prst="rect">
            <a:avLst/>
          </a:prstGeom>
        </p:spPr>
      </p:pic>
      <p:pic>
        <p:nvPicPr>
          <p:cNvPr id="116" name="Graphic 115" descr="Key"/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4617447" y="2792120"/>
            <a:ext cx="252000" cy="252000"/>
          </a:xfrm>
          <a:prstGeom prst="rect">
            <a:avLst/>
          </a:prstGeom>
        </p:spPr>
      </p:pic>
      <p:pic>
        <p:nvPicPr>
          <p:cNvPr id="117" name="Graphic 116" descr="Soccer"/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3638470" y="1772099"/>
            <a:ext cx="252000" cy="252000"/>
          </a:xfrm>
          <a:prstGeom prst="rect">
            <a:avLst/>
          </a:prstGeom>
        </p:spPr>
      </p:pic>
      <p:pic>
        <p:nvPicPr>
          <p:cNvPr id="122" name="Graphic 121" descr="Apple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1633966" y="4177792"/>
            <a:ext cx="252000" cy="252000"/>
          </a:xfrm>
          <a:prstGeom prst="rect">
            <a:avLst/>
          </a:prstGeom>
        </p:spPr>
      </p:pic>
      <p:pic>
        <p:nvPicPr>
          <p:cNvPr id="123" name="Graphic 122" descr="Saw blade"/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624498" y="1750487"/>
            <a:ext cx="252000" cy="252000"/>
          </a:xfrm>
          <a:prstGeom prst="rect">
            <a:avLst/>
          </a:prstGeom>
        </p:spPr>
      </p:pic>
      <p:pic>
        <p:nvPicPr>
          <p:cNvPr id="125" name="Graphic 124" descr="Partial Sun"/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2637013" y="2444383"/>
            <a:ext cx="252000" cy="252000"/>
          </a:xfrm>
          <a:prstGeom prst="rect">
            <a:avLst/>
          </a:prstGeom>
        </p:spPr>
      </p:pic>
      <p:pic>
        <p:nvPicPr>
          <p:cNvPr id="129" name="Graphic 128" descr="Flag"/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1657374" y="3813309"/>
            <a:ext cx="252000" cy="252000"/>
          </a:xfrm>
          <a:prstGeom prst="rect">
            <a:avLst/>
          </a:prstGeom>
        </p:spPr>
      </p:pic>
      <p:pic>
        <p:nvPicPr>
          <p:cNvPr id="136" name="Graphic 135" descr="Sunglasses"/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4604927" y="3113748"/>
            <a:ext cx="252000" cy="252000"/>
          </a:xfrm>
          <a:prstGeom prst="rect">
            <a:avLst/>
          </a:prstGeom>
        </p:spPr>
      </p:pic>
      <p:pic>
        <p:nvPicPr>
          <p:cNvPr id="139" name="Graphic 138" descr="Eye dropper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4657663" y="1750487"/>
            <a:ext cx="252000" cy="252000"/>
          </a:xfrm>
          <a:prstGeom prst="rect">
            <a:avLst/>
          </a:prstGeom>
        </p:spPr>
      </p:pic>
      <p:pic>
        <p:nvPicPr>
          <p:cNvPr id="140" name="Graphic 139" descr="Unlock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2577836" y="415829"/>
            <a:ext cx="252000" cy="252000"/>
          </a:xfrm>
          <a:prstGeom prst="rect">
            <a:avLst/>
          </a:prstGeom>
        </p:spPr>
      </p:pic>
      <p:pic>
        <p:nvPicPr>
          <p:cNvPr id="145" name="Graphic 144" descr="Soccer"/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567283" y="5876203"/>
            <a:ext cx="252000" cy="252000"/>
          </a:xfrm>
          <a:prstGeom prst="rect">
            <a:avLst/>
          </a:prstGeom>
        </p:spPr>
      </p:pic>
      <p:pic>
        <p:nvPicPr>
          <p:cNvPr id="147" name="Graphic 146" descr="Airplane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655920" y="3839680"/>
            <a:ext cx="252000" cy="252000"/>
          </a:xfrm>
          <a:prstGeom prst="rect">
            <a:avLst/>
          </a:prstGeom>
        </p:spPr>
      </p:pic>
      <p:pic>
        <p:nvPicPr>
          <p:cNvPr id="149" name="Graphic 148" descr="Fork and knife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594296" y="4496343"/>
            <a:ext cx="252000" cy="252000"/>
          </a:xfrm>
          <a:prstGeom prst="rect">
            <a:avLst/>
          </a:prstGeom>
        </p:spPr>
      </p:pic>
      <p:pic>
        <p:nvPicPr>
          <p:cNvPr id="150" name="Graphic 149" descr="Apple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1574667" y="2102621"/>
            <a:ext cx="252000" cy="252000"/>
          </a:xfrm>
          <a:prstGeom prst="rect">
            <a:avLst/>
          </a:prstGeom>
        </p:spPr>
      </p:pic>
      <p:pic>
        <p:nvPicPr>
          <p:cNvPr id="153" name="Graphic 152" descr="Partial Sun"/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2626318" y="4140965"/>
            <a:ext cx="252000" cy="252000"/>
          </a:xfrm>
          <a:prstGeom prst="rect">
            <a:avLst/>
          </a:prstGeom>
        </p:spPr>
      </p:pic>
      <p:pic>
        <p:nvPicPr>
          <p:cNvPr id="155" name="Graphic 154" descr="Earth Globe Europe-Africa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622065" y="3495397"/>
            <a:ext cx="252000" cy="252000"/>
          </a:xfrm>
          <a:prstGeom prst="rect">
            <a:avLst/>
          </a:prstGeom>
        </p:spPr>
      </p:pic>
      <p:pic>
        <p:nvPicPr>
          <p:cNvPr id="156" name="Graphic 155" descr="Mining Tools"/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609400" y="3809084"/>
            <a:ext cx="252000" cy="252000"/>
          </a:xfrm>
          <a:prstGeom prst="rect">
            <a:avLst/>
          </a:prstGeom>
        </p:spPr>
      </p:pic>
      <p:pic>
        <p:nvPicPr>
          <p:cNvPr id="158" name="Graphic 157" descr="Umbrella"/>
          <p:cNvPicPr>
            <a:picLocks noChangeAspect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3648240" y="2458847"/>
            <a:ext cx="252000" cy="252000"/>
          </a:xfrm>
          <a:prstGeom prst="rect">
            <a:avLst/>
          </a:prstGeom>
        </p:spPr>
      </p:pic>
      <p:pic>
        <p:nvPicPr>
          <p:cNvPr id="163" name="Graphic 162" descr="Flag"/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3694906" y="421999"/>
            <a:ext cx="252000" cy="252000"/>
          </a:xfrm>
          <a:prstGeom prst="rect">
            <a:avLst/>
          </a:prstGeom>
        </p:spPr>
      </p:pic>
      <p:pic>
        <p:nvPicPr>
          <p:cNvPr id="165" name="Graphic 164" descr="Earth Globe Europe-Africa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621840" y="3848284"/>
            <a:ext cx="252000" cy="252000"/>
          </a:xfrm>
          <a:prstGeom prst="rect">
            <a:avLst/>
          </a:prstGeom>
        </p:spPr>
      </p:pic>
      <p:pic>
        <p:nvPicPr>
          <p:cNvPr id="169" name="Graphic 168" descr="Watering pot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09400" y="780365"/>
            <a:ext cx="252000" cy="252000"/>
          </a:xfrm>
          <a:prstGeom prst="rect">
            <a:avLst/>
          </a:prstGeom>
        </p:spPr>
      </p:pic>
      <p:pic>
        <p:nvPicPr>
          <p:cNvPr id="180" name="Graphic 179" descr="Brain in head"/>
          <p:cNvPicPr>
            <a:picLocks noChangeAspect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1"/>
              </a:ext>
            </a:extLst>
          </a:blip>
          <a:stretch>
            <a:fillRect/>
          </a:stretch>
        </p:blipFill>
        <p:spPr>
          <a:xfrm>
            <a:off x="2642152" y="2780334"/>
            <a:ext cx="252000" cy="252000"/>
          </a:xfrm>
          <a:prstGeom prst="rect">
            <a:avLst/>
          </a:prstGeom>
        </p:spPr>
      </p:pic>
      <p:pic>
        <p:nvPicPr>
          <p:cNvPr id="49" name="Graphic 48" descr="Rocket"/>
          <p:cNvPicPr>
            <a:picLocks noChangeAspect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1597358" y="5204967"/>
            <a:ext cx="252000" cy="252000"/>
          </a:xfrm>
          <a:prstGeom prst="rect">
            <a:avLst/>
          </a:prstGeom>
        </p:spPr>
      </p:pic>
      <p:pic>
        <p:nvPicPr>
          <p:cNvPr id="27" name="Graphic 26" descr="Brain in head"/>
          <p:cNvPicPr>
            <a:picLocks noChangeAspect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1"/>
              </a:ext>
            </a:extLst>
          </a:blip>
          <a:stretch>
            <a:fillRect/>
          </a:stretch>
        </p:blipFill>
        <p:spPr>
          <a:xfrm>
            <a:off x="601682" y="6532861"/>
            <a:ext cx="252000" cy="252000"/>
          </a:xfrm>
          <a:prstGeom prst="rect">
            <a:avLst/>
          </a:prstGeom>
        </p:spPr>
      </p:pic>
      <p:pic>
        <p:nvPicPr>
          <p:cNvPr id="31" name="Graphic 30" descr="Windmill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3781" y="401281"/>
            <a:ext cx="252000" cy="252000"/>
          </a:xfrm>
          <a:prstGeom prst="rect">
            <a:avLst/>
          </a:prstGeom>
        </p:spPr>
      </p:pic>
      <p:pic>
        <p:nvPicPr>
          <p:cNvPr id="53" name="Graphic 52" descr="Earth Globe Europe-Africa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626318" y="4508326"/>
            <a:ext cx="252000" cy="252000"/>
          </a:xfrm>
          <a:prstGeom prst="rect">
            <a:avLst/>
          </a:prstGeom>
        </p:spPr>
      </p:pic>
      <p:pic>
        <p:nvPicPr>
          <p:cNvPr id="54" name="Graphic 53" descr="Scales of Justic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615488" y="2080983"/>
            <a:ext cx="252000" cy="252000"/>
          </a:xfrm>
          <a:prstGeom prst="rect">
            <a:avLst/>
          </a:prstGeom>
        </p:spPr>
      </p:pic>
      <p:pic>
        <p:nvPicPr>
          <p:cNvPr id="55" name="Graphic 54" descr="Fork and knife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601682" y="77260"/>
            <a:ext cx="252000" cy="252000"/>
          </a:xfrm>
          <a:prstGeom prst="rect">
            <a:avLst/>
          </a:prstGeom>
        </p:spPr>
      </p:pic>
      <p:pic>
        <p:nvPicPr>
          <p:cNvPr id="183" name="Graphic 182" descr="Brain in head"/>
          <p:cNvPicPr>
            <a:picLocks noChangeAspect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1"/>
              </a:ext>
            </a:extLst>
          </a:blip>
          <a:stretch>
            <a:fillRect/>
          </a:stretch>
        </p:blipFill>
        <p:spPr>
          <a:xfrm>
            <a:off x="3589905" y="4855679"/>
            <a:ext cx="252000" cy="252000"/>
          </a:xfrm>
          <a:prstGeom prst="rect">
            <a:avLst/>
          </a:prstGeom>
        </p:spPr>
      </p:pic>
      <p:pic>
        <p:nvPicPr>
          <p:cNvPr id="210" name="Graphic 209" descr="Fork and knife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639879" y="391552"/>
            <a:ext cx="252000" cy="252000"/>
          </a:xfrm>
          <a:prstGeom prst="rect">
            <a:avLst/>
          </a:prstGeom>
        </p:spPr>
      </p:pic>
      <p:pic>
        <p:nvPicPr>
          <p:cNvPr id="211" name="Graphic 210" descr="Sunglasses"/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615799" y="2100063"/>
            <a:ext cx="252000" cy="252000"/>
          </a:xfrm>
          <a:prstGeom prst="rect">
            <a:avLst/>
          </a:prstGeom>
        </p:spPr>
      </p:pic>
      <p:pic>
        <p:nvPicPr>
          <p:cNvPr id="212" name="Graphic 211" descr="Sunglasses"/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637626" y="2434946"/>
            <a:ext cx="252000" cy="252000"/>
          </a:xfrm>
          <a:prstGeom prst="rect">
            <a:avLst/>
          </a:prstGeom>
        </p:spPr>
      </p:pic>
      <p:pic>
        <p:nvPicPr>
          <p:cNvPr id="213" name="Graphic 212" descr="Sunglasses"/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1626611" y="4846800"/>
            <a:ext cx="252000" cy="252000"/>
          </a:xfrm>
          <a:prstGeom prst="rect">
            <a:avLst/>
          </a:prstGeom>
        </p:spPr>
      </p:pic>
      <p:pic>
        <p:nvPicPr>
          <p:cNvPr id="214" name="Graphic 213" descr="Umbrella"/>
          <p:cNvPicPr>
            <a:picLocks noChangeAspect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3632846" y="726608"/>
            <a:ext cx="252000" cy="252000"/>
          </a:xfrm>
          <a:prstGeom prst="rect">
            <a:avLst/>
          </a:prstGeom>
        </p:spPr>
      </p:pic>
      <p:pic>
        <p:nvPicPr>
          <p:cNvPr id="215" name="Graphic 214" descr="Umbrella"/>
          <p:cNvPicPr>
            <a:picLocks noChangeAspect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2644253" y="1072478"/>
            <a:ext cx="252000" cy="252000"/>
          </a:xfrm>
          <a:prstGeom prst="rect">
            <a:avLst/>
          </a:prstGeom>
        </p:spPr>
      </p:pic>
      <p:pic>
        <p:nvPicPr>
          <p:cNvPr id="216" name="Graphic 215" descr="Umbrella"/>
          <p:cNvPicPr>
            <a:picLocks noChangeAspect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4632808" y="4171033"/>
            <a:ext cx="252000" cy="252000"/>
          </a:xfrm>
          <a:prstGeom prst="rect">
            <a:avLst/>
          </a:prstGeom>
        </p:spPr>
      </p:pic>
      <p:pic>
        <p:nvPicPr>
          <p:cNvPr id="217" name="Graphic 216" descr="Umbrella"/>
          <p:cNvPicPr>
            <a:picLocks noChangeAspect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4631598" y="4514457"/>
            <a:ext cx="252000" cy="252000"/>
          </a:xfrm>
          <a:prstGeom prst="rect">
            <a:avLst/>
          </a:prstGeom>
        </p:spPr>
      </p:pic>
      <p:pic>
        <p:nvPicPr>
          <p:cNvPr id="218" name="Graphic 217" descr="Umbrella"/>
          <p:cNvPicPr>
            <a:picLocks noChangeAspect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4631598" y="4843370"/>
            <a:ext cx="252000" cy="252000"/>
          </a:xfrm>
          <a:prstGeom prst="rect">
            <a:avLst/>
          </a:prstGeom>
        </p:spPr>
      </p:pic>
      <p:pic>
        <p:nvPicPr>
          <p:cNvPr id="219" name="Graphic 218" descr="Map compas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93188" y="742689"/>
            <a:ext cx="252000" cy="252000"/>
          </a:xfrm>
          <a:prstGeom prst="rect">
            <a:avLst/>
          </a:prstGeom>
        </p:spPr>
      </p:pic>
      <p:pic>
        <p:nvPicPr>
          <p:cNvPr id="220" name="Graphic 219" descr="Map compas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626246" y="726264"/>
            <a:ext cx="252000" cy="252000"/>
          </a:xfrm>
          <a:prstGeom prst="rect">
            <a:avLst/>
          </a:prstGeom>
        </p:spPr>
      </p:pic>
      <p:pic>
        <p:nvPicPr>
          <p:cNvPr id="221" name="Graphic 220" descr="Watch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3625853" y="5534225"/>
            <a:ext cx="252000" cy="252000"/>
          </a:xfrm>
          <a:prstGeom prst="rect">
            <a:avLst/>
          </a:prstGeom>
        </p:spPr>
      </p:pic>
      <p:pic>
        <p:nvPicPr>
          <p:cNvPr id="222" name="Graphic 221" descr="Watch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3619772" y="3118865"/>
            <a:ext cx="252000" cy="252000"/>
          </a:xfrm>
          <a:prstGeom prst="rect">
            <a:avLst/>
          </a:prstGeom>
        </p:spPr>
      </p:pic>
      <p:pic>
        <p:nvPicPr>
          <p:cNvPr id="223" name="Graphic 222" descr="Watch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609400" y="4877915"/>
            <a:ext cx="252000" cy="252000"/>
          </a:xfrm>
          <a:prstGeom prst="rect">
            <a:avLst/>
          </a:prstGeom>
        </p:spPr>
      </p:pic>
      <p:pic>
        <p:nvPicPr>
          <p:cNvPr id="224" name="Graphic 223" descr="Watch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594296" y="5185691"/>
            <a:ext cx="252000" cy="252000"/>
          </a:xfrm>
          <a:prstGeom prst="rect">
            <a:avLst/>
          </a:prstGeom>
        </p:spPr>
      </p:pic>
      <p:pic>
        <p:nvPicPr>
          <p:cNvPr id="225" name="Graphic 224" descr="Sun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639006" y="69656"/>
            <a:ext cx="252000" cy="252000"/>
          </a:xfrm>
          <a:prstGeom prst="rect">
            <a:avLst/>
          </a:prstGeom>
        </p:spPr>
      </p:pic>
      <p:pic>
        <p:nvPicPr>
          <p:cNvPr id="226" name="Graphic 225" descr="Sun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98887" y="3493850"/>
            <a:ext cx="252000" cy="252000"/>
          </a:xfrm>
          <a:prstGeom prst="rect">
            <a:avLst/>
          </a:prstGeom>
        </p:spPr>
      </p:pic>
      <p:pic>
        <p:nvPicPr>
          <p:cNvPr id="227" name="Graphic 226" descr="Unlock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634953" y="1772099"/>
            <a:ext cx="252000" cy="252000"/>
          </a:xfrm>
          <a:prstGeom prst="rect">
            <a:avLst/>
          </a:prstGeom>
        </p:spPr>
      </p:pic>
      <p:pic>
        <p:nvPicPr>
          <p:cNvPr id="228" name="Graphic 227" descr="Unlock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592133" y="4153495"/>
            <a:ext cx="252000" cy="252000"/>
          </a:xfrm>
          <a:prstGeom prst="rect">
            <a:avLst/>
          </a:prstGeom>
        </p:spPr>
      </p:pic>
      <p:pic>
        <p:nvPicPr>
          <p:cNvPr id="229" name="Graphic 228" descr="Unlock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4660981" y="5534225"/>
            <a:ext cx="252000" cy="252000"/>
          </a:xfrm>
          <a:prstGeom prst="rect">
            <a:avLst/>
          </a:prstGeom>
        </p:spPr>
      </p:pic>
      <p:pic>
        <p:nvPicPr>
          <p:cNvPr id="230" name="Graphic 229" descr="Airplane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614132" y="1094484"/>
            <a:ext cx="252000" cy="252000"/>
          </a:xfrm>
          <a:prstGeom prst="rect">
            <a:avLst/>
          </a:prstGeom>
        </p:spPr>
      </p:pic>
      <p:pic>
        <p:nvPicPr>
          <p:cNvPr id="231" name="Graphic 230" descr="Flag"/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1633966" y="3121869"/>
            <a:ext cx="252000" cy="252000"/>
          </a:xfrm>
          <a:prstGeom prst="rect">
            <a:avLst/>
          </a:prstGeom>
        </p:spPr>
      </p:pic>
      <p:pic>
        <p:nvPicPr>
          <p:cNvPr id="232" name="Graphic 231" descr="Earth Globe Europe-Africa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94291" y="5517242"/>
            <a:ext cx="252000" cy="252000"/>
          </a:xfrm>
          <a:prstGeom prst="rect">
            <a:avLst/>
          </a:prstGeom>
        </p:spPr>
      </p:pic>
      <p:pic>
        <p:nvPicPr>
          <p:cNvPr id="233" name="Graphic 232" descr="Rocket"/>
          <p:cNvPicPr>
            <a:picLocks noChangeAspect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2589079" y="5188264"/>
            <a:ext cx="252000" cy="252000"/>
          </a:xfrm>
          <a:prstGeom prst="rect">
            <a:avLst/>
          </a:prstGeom>
        </p:spPr>
      </p:pic>
      <p:pic>
        <p:nvPicPr>
          <p:cNvPr id="234" name="Graphic 233" descr="Rocket"/>
          <p:cNvPicPr>
            <a:picLocks noChangeAspect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1593036" y="1094484"/>
            <a:ext cx="252000" cy="252000"/>
          </a:xfrm>
          <a:prstGeom prst="rect">
            <a:avLst/>
          </a:prstGeom>
        </p:spPr>
      </p:pic>
      <p:pic>
        <p:nvPicPr>
          <p:cNvPr id="235" name="Graphic 234" descr="Rocket"/>
          <p:cNvPicPr>
            <a:picLocks noChangeAspect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4644738" y="5890895"/>
            <a:ext cx="252000" cy="252000"/>
          </a:xfrm>
          <a:prstGeom prst="rect">
            <a:avLst/>
          </a:prstGeom>
        </p:spPr>
      </p:pic>
      <p:pic>
        <p:nvPicPr>
          <p:cNvPr id="236" name="Graphic 235" descr="Rocket"/>
          <p:cNvPicPr>
            <a:picLocks noChangeAspect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4647238" y="6237282"/>
            <a:ext cx="252000" cy="252000"/>
          </a:xfrm>
          <a:prstGeom prst="rect">
            <a:avLst/>
          </a:prstGeom>
        </p:spPr>
      </p:pic>
      <p:pic>
        <p:nvPicPr>
          <p:cNvPr id="237" name="Graphic 236" descr="Soccer"/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3648240" y="5851912"/>
            <a:ext cx="252000" cy="252000"/>
          </a:xfrm>
          <a:prstGeom prst="rect">
            <a:avLst/>
          </a:prstGeom>
        </p:spPr>
      </p:pic>
      <p:pic>
        <p:nvPicPr>
          <p:cNvPr id="238" name="Graphic 237" descr="Soccer"/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3641021" y="6219476"/>
            <a:ext cx="252000" cy="252000"/>
          </a:xfrm>
          <a:prstGeom prst="rect">
            <a:avLst/>
          </a:prstGeom>
        </p:spPr>
      </p:pic>
      <p:pic>
        <p:nvPicPr>
          <p:cNvPr id="239" name="Graphic 238" descr="Sunglasses"/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2608328" y="5871868"/>
            <a:ext cx="252000" cy="252000"/>
          </a:xfrm>
          <a:prstGeom prst="rect">
            <a:avLst/>
          </a:prstGeom>
        </p:spPr>
      </p:pic>
      <p:pic>
        <p:nvPicPr>
          <p:cNvPr id="240" name="Graphic 239" descr="Snowflake"/>
          <p:cNvPicPr>
            <a:picLocks noChangeAspect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3638470" y="6545761"/>
            <a:ext cx="252000" cy="252000"/>
          </a:xfrm>
          <a:prstGeom prst="rect">
            <a:avLst/>
          </a:prstGeom>
        </p:spPr>
      </p:pic>
      <p:pic>
        <p:nvPicPr>
          <p:cNvPr id="241" name="Graphic 240" descr="Snowflake"/>
          <p:cNvPicPr>
            <a:picLocks noChangeAspect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2616553" y="6231370"/>
            <a:ext cx="252000" cy="252000"/>
          </a:xfrm>
          <a:prstGeom prst="rect">
            <a:avLst/>
          </a:prstGeom>
        </p:spPr>
      </p:pic>
      <p:pic>
        <p:nvPicPr>
          <p:cNvPr id="242" name="Graphic 241" descr="Snowflake"/>
          <p:cNvPicPr>
            <a:picLocks noChangeAspect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2610968" y="6552974"/>
            <a:ext cx="252000" cy="252000"/>
          </a:xfrm>
          <a:prstGeom prst="rect">
            <a:avLst/>
          </a:prstGeom>
        </p:spPr>
      </p:pic>
      <p:pic>
        <p:nvPicPr>
          <p:cNvPr id="243" name="Graphic 242" descr="Snowflake"/>
          <p:cNvPicPr>
            <a:picLocks noChangeAspect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1592261" y="6202150"/>
            <a:ext cx="252000" cy="252000"/>
          </a:xfrm>
          <a:prstGeom prst="rect">
            <a:avLst/>
          </a:prstGeom>
        </p:spPr>
      </p:pic>
      <p:pic>
        <p:nvPicPr>
          <p:cNvPr id="244" name="Graphic 243" descr="Snowflake"/>
          <p:cNvPicPr>
            <a:picLocks noChangeAspect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598887" y="1424936"/>
            <a:ext cx="252000" cy="252000"/>
          </a:xfrm>
          <a:prstGeom prst="rect">
            <a:avLst/>
          </a:prstGeom>
        </p:spPr>
      </p:pic>
      <p:pic>
        <p:nvPicPr>
          <p:cNvPr id="245" name="Graphic 244" descr="Moon and stars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639415" y="1090718"/>
            <a:ext cx="252000" cy="252000"/>
          </a:xfrm>
          <a:prstGeom prst="rect">
            <a:avLst/>
          </a:prstGeom>
        </p:spPr>
      </p:pic>
      <p:pic>
        <p:nvPicPr>
          <p:cNvPr id="246" name="Graphic 245" descr="Moon and stars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640713" y="2779898"/>
            <a:ext cx="252000" cy="252000"/>
          </a:xfrm>
          <a:prstGeom prst="rect">
            <a:avLst/>
          </a:prstGeom>
        </p:spPr>
      </p:pic>
      <p:sp>
        <p:nvSpPr>
          <p:cNvPr id="248" name="Oval 247"/>
          <p:cNvSpPr/>
          <p:nvPr/>
        </p:nvSpPr>
        <p:spPr>
          <a:xfrm>
            <a:off x="6133232" y="1432018"/>
            <a:ext cx="4863407" cy="4878303"/>
          </a:xfrm>
          <a:prstGeom prst="ellipse">
            <a:avLst/>
          </a:prstGeom>
          <a:solidFill>
            <a:schemeClr val="tx2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9" name="4-Point Star 146"/>
          <p:cNvSpPr>
            <a:spLocks noChangeAspect="1"/>
          </p:cNvSpPr>
          <p:nvPr/>
        </p:nvSpPr>
        <p:spPr>
          <a:xfrm>
            <a:off x="6395436" y="1628100"/>
            <a:ext cx="4465119" cy="4465119"/>
          </a:xfrm>
          <a:prstGeom prst="star7">
            <a:avLst>
              <a:gd name="adj" fmla="val 30350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50" name="4-Point Star 146"/>
          <p:cNvSpPr>
            <a:spLocks noChangeAspect="1"/>
          </p:cNvSpPr>
          <p:nvPr/>
        </p:nvSpPr>
        <p:spPr>
          <a:xfrm>
            <a:off x="6139614" y="2153347"/>
            <a:ext cx="3121435" cy="3121435"/>
          </a:xfrm>
          <a:prstGeom prst="star7">
            <a:avLst>
              <a:gd name="adj" fmla="val 35496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51" name="4-Point Star 146"/>
          <p:cNvSpPr>
            <a:spLocks noChangeAspect="1"/>
          </p:cNvSpPr>
          <p:nvPr/>
        </p:nvSpPr>
        <p:spPr>
          <a:xfrm>
            <a:off x="7983159" y="2101397"/>
            <a:ext cx="3121435" cy="3121435"/>
          </a:xfrm>
          <a:prstGeom prst="star7">
            <a:avLst>
              <a:gd name="adj" fmla="val 35496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52" name="4-Point Star 146"/>
          <p:cNvSpPr>
            <a:spLocks noChangeAspect="1"/>
          </p:cNvSpPr>
          <p:nvPr/>
        </p:nvSpPr>
        <p:spPr>
          <a:xfrm>
            <a:off x="7101922" y="1401225"/>
            <a:ext cx="3121435" cy="3121435"/>
          </a:xfrm>
          <a:prstGeom prst="star7">
            <a:avLst>
              <a:gd name="adj" fmla="val 35496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53" name="4-Point Star 146"/>
          <p:cNvSpPr>
            <a:spLocks noChangeAspect="1"/>
          </p:cNvSpPr>
          <p:nvPr/>
        </p:nvSpPr>
        <p:spPr>
          <a:xfrm>
            <a:off x="7166849" y="3106861"/>
            <a:ext cx="3121435" cy="3121435"/>
          </a:xfrm>
          <a:prstGeom prst="star7">
            <a:avLst>
              <a:gd name="adj" fmla="val 35496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191" name="Graphic 190" descr="Watering pot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442286" y="2459084"/>
            <a:ext cx="2700000" cy="2700000"/>
          </a:xfrm>
          <a:prstGeom prst="rect">
            <a:avLst/>
          </a:prstGeom>
        </p:spPr>
      </p:pic>
      <p:sp>
        <p:nvSpPr>
          <p:cNvPr id="255" name="4-Point Star 146"/>
          <p:cNvSpPr>
            <a:spLocks noChangeAspect="1"/>
          </p:cNvSpPr>
          <p:nvPr/>
        </p:nvSpPr>
        <p:spPr>
          <a:xfrm>
            <a:off x="6128669" y="1342810"/>
            <a:ext cx="4839011" cy="4839011"/>
          </a:xfrm>
          <a:prstGeom prst="star32">
            <a:avLst>
              <a:gd name="adj" fmla="val 45033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47" name="Oval 246"/>
          <p:cNvSpPr/>
          <p:nvPr/>
        </p:nvSpPr>
        <p:spPr>
          <a:xfrm>
            <a:off x="7231113" y="2633617"/>
            <a:ext cx="2305373" cy="2085125"/>
          </a:xfrm>
          <a:prstGeom prst="ellipse">
            <a:avLst/>
          </a:prstGeom>
          <a:solidFill>
            <a:srgbClr val="A7DCF7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7" name="Picture 126"/>
          <p:cNvPicPr>
            <a:picLocks noChangeAspect="1"/>
          </p:cNvPicPr>
          <p:nvPr/>
        </p:nvPicPr>
        <p:blipFill rotWithShape="1">
          <a:blip r:embed="rId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96" t="12874" r="18417" b="23359"/>
          <a:stretch/>
        </p:blipFill>
        <p:spPr>
          <a:xfrm>
            <a:off x="10372803" y="5290263"/>
            <a:ext cx="1376105" cy="684214"/>
          </a:xfrm>
          <a:prstGeom prst="rect">
            <a:avLst/>
          </a:prstGeom>
        </p:spPr>
      </p:pic>
      <p:sp>
        <p:nvSpPr>
          <p:cNvPr id="128" name="Rectangle 127">
            <a:hlinkClick r:id="" action="ppaction://hlinkshowjump?jump=nextslide"/>
          </p:cNvPr>
          <p:cNvSpPr/>
          <p:nvPr/>
        </p:nvSpPr>
        <p:spPr>
          <a:xfrm>
            <a:off x="10065792" y="5913773"/>
            <a:ext cx="207594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dirty="0">
                <a:ln w="22225">
                  <a:noFill/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</a:t>
            </a:r>
            <a:r>
              <a:rPr lang="en-US" sz="2000" b="1" dirty="0">
                <a:ln w="22225">
                  <a:noFill/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lick here to have another go.</a:t>
            </a:r>
          </a:p>
        </p:txBody>
      </p:sp>
      <p:pic>
        <p:nvPicPr>
          <p:cNvPr id="130" name="Picture 129"/>
          <p:cNvPicPr>
            <a:picLocks noChangeAspect="1"/>
          </p:cNvPicPr>
          <p:nvPr/>
        </p:nvPicPr>
        <p:blipFill>
          <a:blip r:embed="rId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3892" y="5741612"/>
            <a:ext cx="2828789" cy="1109568"/>
          </a:xfrm>
          <a:prstGeom prst="rect">
            <a:avLst/>
          </a:prstGeom>
        </p:spPr>
      </p:pic>
      <p:sp>
        <p:nvSpPr>
          <p:cNvPr id="131" name="TextBox 130"/>
          <p:cNvSpPr txBox="1"/>
          <p:nvPr/>
        </p:nvSpPr>
        <p:spPr>
          <a:xfrm>
            <a:off x="5110895" y="4967"/>
            <a:ext cx="69654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2"/>
                </a:solidFill>
              </a:rPr>
              <a:t>Think of a two digit number. Add the two digits together and take this number away from the original number. </a:t>
            </a:r>
          </a:p>
          <a:p>
            <a:pPr algn="ctr"/>
            <a:r>
              <a:rPr lang="en-GB" sz="1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E.g. </a:t>
            </a:r>
            <a:r>
              <a:rPr lang="en-GB" sz="16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76</a:t>
            </a:r>
            <a:r>
              <a:rPr lang="en-GB" sz="1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 7+6  = 13      76 – 13 = the number to keep in your mind and check against the table on the left to see the relevant icon. </a:t>
            </a:r>
          </a:p>
          <a:p>
            <a:pPr algn="ctr"/>
            <a:r>
              <a:rPr lang="en-GB" sz="1600" dirty="0">
                <a:solidFill>
                  <a:schemeClr val="bg2"/>
                </a:solidFill>
              </a:rPr>
              <a:t>Click the centre of the circle below to see if your mind has been read!  </a:t>
            </a:r>
            <a:endParaRPr lang="en-US" sz="1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20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" dur="20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5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8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8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7"/>
                  </p:tgtEl>
                </p:cond>
              </p:nextCondLst>
            </p:seq>
          </p:childTnLst>
        </p:cTn>
      </p:par>
    </p:tnLst>
    <p:bldLst>
      <p:bldP spid="249" grpId="0" animBg="1"/>
      <p:bldP spid="250" grpId="0" animBg="1"/>
      <p:bldP spid="251" grpId="0" animBg="1"/>
      <p:bldP spid="252" grpId="0" animBg="1"/>
      <p:bldP spid="253" grpId="0" animBg="1"/>
      <p:bldP spid="255" grpId="0" animBg="1"/>
      <p:bldP spid="1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005135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010269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015403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4020537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992174"/>
              </p:ext>
            </p:extLst>
          </p:nvPr>
        </p:nvGraphicFramePr>
        <p:xfrm>
          <a:off x="502568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027502"/>
              </p:ext>
            </p:extLst>
          </p:nvPr>
        </p:nvGraphicFramePr>
        <p:xfrm>
          <a:off x="1507702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403297"/>
              </p:ext>
            </p:extLst>
          </p:nvPr>
        </p:nvGraphicFramePr>
        <p:xfrm>
          <a:off x="2512836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382311"/>
              </p:ext>
            </p:extLst>
          </p:nvPr>
        </p:nvGraphicFramePr>
        <p:xfrm>
          <a:off x="3517970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19835"/>
              </p:ext>
            </p:extLst>
          </p:nvPr>
        </p:nvGraphicFramePr>
        <p:xfrm>
          <a:off x="4523105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pic>
        <p:nvPicPr>
          <p:cNvPr id="63" name="Graphic 62" descr="Scales of Justic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20084" y="3120668"/>
            <a:ext cx="252000" cy="252000"/>
          </a:xfrm>
          <a:prstGeom prst="rect">
            <a:avLst/>
          </a:prstGeom>
        </p:spPr>
      </p:pic>
      <p:pic>
        <p:nvPicPr>
          <p:cNvPr id="64" name="Graphic 63" descr="Scales of Justic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35403" y="4498649"/>
            <a:ext cx="252000" cy="252000"/>
          </a:xfrm>
          <a:prstGeom prst="rect">
            <a:avLst/>
          </a:prstGeom>
        </p:spPr>
      </p:pic>
      <p:pic>
        <p:nvPicPr>
          <p:cNvPr id="65" name="Graphic 64" descr="Scales of Justic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0195" y="5185063"/>
            <a:ext cx="252000" cy="252000"/>
          </a:xfrm>
          <a:prstGeom prst="rect">
            <a:avLst/>
          </a:prstGeom>
        </p:spPr>
      </p:pic>
      <p:pic>
        <p:nvPicPr>
          <p:cNvPr id="66" name="Graphic 65" descr="Scales of Justic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31806" y="59939"/>
            <a:ext cx="252000" cy="252000"/>
          </a:xfrm>
          <a:prstGeom prst="rect">
            <a:avLst/>
          </a:prstGeom>
        </p:spPr>
      </p:pic>
      <p:pic>
        <p:nvPicPr>
          <p:cNvPr id="67" name="Graphic 66" descr="Scales of Justic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20084" y="3806686"/>
            <a:ext cx="252000" cy="252000"/>
          </a:xfrm>
          <a:prstGeom prst="rect">
            <a:avLst/>
          </a:prstGeom>
        </p:spPr>
      </p:pic>
      <p:pic>
        <p:nvPicPr>
          <p:cNvPr id="68" name="Graphic 67" descr="Scales of Justic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31806" y="401593"/>
            <a:ext cx="252000" cy="252000"/>
          </a:xfrm>
          <a:prstGeom prst="rect">
            <a:avLst/>
          </a:prstGeom>
        </p:spPr>
      </p:pic>
      <p:pic>
        <p:nvPicPr>
          <p:cNvPr id="69" name="Graphic 68" descr="Scales of Justic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35403" y="4156892"/>
            <a:ext cx="252000" cy="252000"/>
          </a:xfrm>
          <a:prstGeom prst="rect">
            <a:avLst/>
          </a:prstGeom>
        </p:spPr>
      </p:pic>
      <p:pic>
        <p:nvPicPr>
          <p:cNvPr id="33" name="Graphic 32" descr="Fla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35403" y="739322"/>
            <a:ext cx="252000" cy="252000"/>
          </a:xfrm>
          <a:prstGeom prst="rect">
            <a:avLst/>
          </a:prstGeom>
        </p:spPr>
      </p:pic>
      <p:pic>
        <p:nvPicPr>
          <p:cNvPr id="38" name="Graphic 37" descr="Moon and star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10195" y="3141409"/>
            <a:ext cx="252000" cy="252000"/>
          </a:xfrm>
          <a:prstGeom prst="rect">
            <a:avLst/>
          </a:prstGeom>
        </p:spPr>
      </p:pic>
      <p:pic>
        <p:nvPicPr>
          <p:cNvPr id="46" name="Graphic 45" descr="Pocket knif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620084" y="6207749"/>
            <a:ext cx="252000" cy="252000"/>
          </a:xfrm>
          <a:prstGeom prst="rect">
            <a:avLst/>
          </a:prstGeom>
        </p:spPr>
      </p:pic>
      <p:pic>
        <p:nvPicPr>
          <p:cNvPr id="77" name="Graphic 76" descr="Airplan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10195" y="2119582"/>
            <a:ext cx="252000" cy="252000"/>
          </a:xfrm>
          <a:prstGeom prst="rect">
            <a:avLst/>
          </a:prstGeom>
        </p:spPr>
      </p:pic>
      <p:pic>
        <p:nvPicPr>
          <p:cNvPr id="79" name="Graphic 78" descr="Fork and knif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635348" y="3812281"/>
            <a:ext cx="252000" cy="252000"/>
          </a:xfrm>
          <a:prstGeom prst="rect">
            <a:avLst/>
          </a:prstGeom>
        </p:spPr>
      </p:pic>
      <p:pic>
        <p:nvPicPr>
          <p:cNvPr id="80" name="Graphic 79" descr="Leaf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10195" y="6547502"/>
            <a:ext cx="252000" cy="252000"/>
          </a:xfrm>
          <a:prstGeom prst="rect">
            <a:avLst/>
          </a:prstGeom>
        </p:spPr>
      </p:pic>
      <p:pic>
        <p:nvPicPr>
          <p:cNvPr id="86" name="Graphic 85" descr="Soccer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635403" y="6549184"/>
            <a:ext cx="252000" cy="252000"/>
          </a:xfrm>
          <a:prstGeom prst="rect">
            <a:avLst/>
          </a:prstGeom>
        </p:spPr>
      </p:pic>
      <p:pic>
        <p:nvPicPr>
          <p:cNvPr id="90" name="Graphic 89" descr="Fork and knif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10195" y="3822627"/>
            <a:ext cx="252000" cy="252000"/>
          </a:xfrm>
          <a:prstGeom prst="rect">
            <a:avLst/>
          </a:prstGeom>
        </p:spPr>
      </p:pic>
      <p:pic>
        <p:nvPicPr>
          <p:cNvPr id="120" name="Graphic 119" descr="Map compass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2635403" y="6207434"/>
            <a:ext cx="252000" cy="252000"/>
          </a:xfrm>
          <a:prstGeom prst="rect">
            <a:avLst/>
          </a:prstGeom>
        </p:spPr>
      </p:pic>
      <p:pic>
        <p:nvPicPr>
          <p:cNvPr id="124" name="Graphic 123" descr="Rocket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635348" y="1087433"/>
            <a:ext cx="252000" cy="252000"/>
          </a:xfrm>
          <a:prstGeom prst="rect">
            <a:avLst/>
          </a:prstGeom>
        </p:spPr>
      </p:pic>
      <p:pic>
        <p:nvPicPr>
          <p:cNvPr id="139" name="Graphic 138" descr="Eye dropper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10195" y="5866281"/>
            <a:ext cx="252000" cy="252000"/>
          </a:xfrm>
          <a:prstGeom prst="rect">
            <a:avLst/>
          </a:prstGeom>
        </p:spPr>
      </p:pic>
      <p:pic>
        <p:nvPicPr>
          <p:cNvPr id="141" name="Graphic 140" descr="Watch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2635403" y="3131621"/>
            <a:ext cx="252000" cy="252000"/>
          </a:xfrm>
          <a:prstGeom prst="rect">
            <a:avLst/>
          </a:prstGeom>
        </p:spPr>
      </p:pic>
      <p:pic>
        <p:nvPicPr>
          <p:cNvPr id="148" name="Graphic 147" descr="Map compass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635348" y="406221"/>
            <a:ext cx="252000" cy="252000"/>
          </a:xfrm>
          <a:prstGeom prst="rect">
            <a:avLst/>
          </a:prstGeom>
        </p:spPr>
      </p:pic>
      <p:pic>
        <p:nvPicPr>
          <p:cNvPr id="156" name="Graphic 155" descr="Mining Tools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2635403" y="397565"/>
            <a:ext cx="252000" cy="252000"/>
          </a:xfrm>
          <a:prstGeom prst="rect">
            <a:avLst/>
          </a:prstGeom>
        </p:spPr>
      </p:pic>
      <p:pic>
        <p:nvPicPr>
          <p:cNvPr id="159" name="Graphic 158" descr="Leaf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620084" y="1405623"/>
            <a:ext cx="252000" cy="252000"/>
          </a:xfrm>
          <a:prstGeom prst="rect">
            <a:avLst/>
          </a:prstGeom>
        </p:spPr>
      </p:pic>
      <p:pic>
        <p:nvPicPr>
          <p:cNvPr id="161" name="Graphic 160" descr="Watering pot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4620084" y="4835713"/>
            <a:ext cx="252000" cy="252000"/>
          </a:xfrm>
          <a:prstGeom prst="rect">
            <a:avLst/>
          </a:prstGeom>
        </p:spPr>
      </p:pic>
      <p:pic>
        <p:nvPicPr>
          <p:cNvPr id="167" name="Graphic 166" descr="Saw blade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610195" y="757146"/>
            <a:ext cx="252000" cy="252000"/>
          </a:xfrm>
          <a:prstGeom prst="rect">
            <a:avLst/>
          </a:prstGeom>
        </p:spPr>
      </p:pic>
      <p:pic>
        <p:nvPicPr>
          <p:cNvPr id="170" name="Graphic 169" descr="Watering pot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635348" y="1428039"/>
            <a:ext cx="252000" cy="252000"/>
          </a:xfrm>
          <a:prstGeom prst="rect">
            <a:avLst/>
          </a:prstGeom>
        </p:spPr>
      </p:pic>
      <p:pic>
        <p:nvPicPr>
          <p:cNvPr id="179" name="Graphic 178" descr="Brain in head"/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2635403" y="55808"/>
            <a:ext cx="252000" cy="252000"/>
          </a:xfrm>
          <a:prstGeom prst="rect">
            <a:avLst/>
          </a:prstGeom>
        </p:spPr>
      </p:pic>
      <p:pic>
        <p:nvPicPr>
          <p:cNvPr id="180" name="Graphic 179" descr="Brain in head"/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2635403" y="3815135"/>
            <a:ext cx="252000" cy="252000"/>
          </a:xfrm>
          <a:prstGeom prst="rect">
            <a:avLst/>
          </a:prstGeom>
        </p:spPr>
      </p:pic>
      <p:pic>
        <p:nvPicPr>
          <p:cNvPr id="190" name="Graphic 189" descr="Watch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1635348" y="5174705"/>
            <a:ext cx="252000" cy="252000"/>
          </a:xfrm>
          <a:prstGeom prst="rect">
            <a:avLst/>
          </a:prstGeom>
        </p:spPr>
      </p:pic>
      <p:pic>
        <p:nvPicPr>
          <p:cNvPr id="191" name="Graphic 190" descr="Hammer"/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3631806" y="743247"/>
            <a:ext cx="252000" cy="252000"/>
          </a:xfrm>
          <a:prstGeom prst="rect">
            <a:avLst/>
          </a:prstGeom>
        </p:spPr>
      </p:pic>
      <p:pic>
        <p:nvPicPr>
          <p:cNvPr id="197" name="Graphic 196" descr="Map compass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631806" y="4843095"/>
            <a:ext cx="252000" cy="252000"/>
          </a:xfrm>
          <a:prstGeom prst="rect">
            <a:avLst/>
          </a:prstGeom>
        </p:spPr>
      </p:pic>
      <p:pic>
        <p:nvPicPr>
          <p:cNvPr id="199" name="Graphic 198" descr="Apple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2635403" y="5182163"/>
            <a:ext cx="252000" cy="252000"/>
          </a:xfrm>
          <a:prstGeom prst="rect">
            <a:avLst/>
          </a:prstGeom>
        </p:spPr>
      </p:pic>
      <p:pic>
        <p:nvPicPr>
          <p:cNvPr id="203" name="Graphic 202" descr="Key"/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3631806" y="3134825"/>
            <a:ext cx="252000" cy="252000"/>
          </a:xfrm>
          <a:prstGeom prst="rect">
            <a:avLst/>
          </a:prstGeom>
        </p:spPr>
      </p:pic>
      <p:pic>
        <p:nvPicPr>
          <p:cNvPr id="209" name="Graphic 208" descr="Windmill"/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3631806" y="5184749"/>
            <a:ext cx="252000" cy="252000"/>
          </a:xfrm>
          <a:prstGeom prst="rect">
            <a:avLst/>
          </a:prstGeom>
        </p:spPr>
      </p:pic>
      <p:pic>
        <p:nvPicPr>
          <p:cNvPr id="212" name="Graphic 211" descr="Windmill"/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610195" y="2460191"/>
            <a:ext cx="252000" cy="252000"/>
          </a:xfrm>
          <a:prstGeom prst="rect">
            <a:avLst/>
          </a:prstGeom>
        </p:spPr>
      </p:pic>
      <p:pic>
        <p:nvPicPr>
          <p:cNvPr id="220" name="Graphic 219" descr="Apple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1635348" y="6537126"/>
            <a:ext cx="252000" cy="252000"/>
          </a:xfrm>
          <a:prstGeom prst="rect">
            <a:avLst/>
          </a:prstGeom>
        </p:spPr>
      </p:pic>
      <p:pic>
        <p:nvPicPr>
          <p:cNvPr id="222" name="Graphic 221" descr="Windmill"/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3631806" y="3818133"/>
            <a:ext cx="252000" cy="252000"/>
          </a:xfrm>
          <a:prstGeom prst="rect">
            <a:avLst/>
          </a:prstGeom>
        </p:spPr>
      </p:pic>
      <p:pic>
        <p:nvPicPr>
          <p:cNvPr id="224" name="Graphic 223" descr="Windmill"/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4620084" y="5864740"/>
            <a:ext cx="252000" cy="252000"/>
          </a:xfrm>
          <a:prstGeom prst="rect">
            <a:avLst/>
          </a:prstGeom>
        </p:spPr>
      </p:pic>
      <p:pic>
        <p:nvPicPr>
          <p:cNvPr id="225" name="Graphic 224" descr="Soccer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635348" y="2790463"/>
            <a:ext cx="252000" cy="252000"/>
          </a:xfrm>
          <a:prstGeom prst="rect">
            <a:avLst/>
          </a:prstGeom>
        </p:spPr>
      </p:pic>
      <p:pic>
        <p:nvPicPr>
          <p:cNvPr id="233" name="Graphic 232" descr="Soccer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631806" y="4501441"/>
            <a:ext cx="252000" cy="252000"/>
          </a:xfrm>
          <a:prstGeom prst="rect">
            <a:avLst/>
          </a:prstGeom>
        </p:spPr>
      </p:pic>
      <p:pic>
        <p:nvPicPr>
          <p:cNvPr id="234" name="Graphic 233" descr="Soccer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620084" y="1062614"/>
            <a:ext cx="252000" cy="252000"/>
          </a:xfrm>
          <a:prstGeom prst="rect">
            <a:avLst/>
          </a:prstGeom>
        </p:spPr>
      </p:pic>
      <p:pic>
        <p:nvPicPr>
          <p:cNvPr id="235" name="Graphic 234" descr="Earth Globe Europe-Africa"/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1635348" y="4152887"/>
            <a:ext cx="252000" cy="252000"/>
          </a:xfrm>
          <a:prstGeom prst="rect">
            <a:avLst/>
          </a:prstGeom>
        </p:spPr>
      </p:pic>
      <p:pic>
        <p:nvPicPr>
          <p:cNvPr id="236" name="Graphic 235" descr="Earth Globe Europe-Africa"/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4620084" y="5521731"/>
            <a:ext cx="252000" cy="252000"/>
          </a:xfrm>
          <a:prstGeom prst="rect">
            <a:avLst/>
          </a:prstGeom>
        </p:spPr>
      </p:pic>
      <p:pic>
        <p:nvPicPr>
          <p:cNvPr id="242" name="Graphic 241" descr="Map compass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620084" y="1748632"/>
            <a:ext cx="252000" cy="252000"/>
          </a:xfrm>
          <a:prstGeom prst="rect">
            <a:avLst/>
          </a:prstGeom>
        </p:spPr>
      </p:pic>
      <p:pic>
        <p:nvPicPr>
          <p:cNvPr id="243" name="Graphic 242" descr="Map compass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631806" y="6551357"/>
            <a:ext cx="252000" cy="252000"/>
          </a:xfrm>
          <a:prstGeom prst="rect">
            <a:avLst/>
          </a:prstGeom>
        </p:spPr>
      </p:pic>
      <p:pic>
        <p:nvPicPr>
          <p:cNvPr id="245" name="Graphic 244" descr="Sun"/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2635403" y="1422836"/>
            <a:ext cx="252000" cy="252000"/>
          </a:xfrm>
          <a:prstGeom prst="rect">
            <a:avLst/>
          </a:prstGeom>
        </p:spPr>
      </p:pic>
      <p:pic>
        <p:nvPicPr>
          <p:cNvPr id="248" name="Graphic 247" descr="Fla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35403" y="5523920"/>
            <a:ext cx="252000" cy="252000"/>
          </a:xfrm>
          <a:prstGeom prst="rect">
            <a:avLst/>
          </a:prstGeom>
        </p:spPr>
      </p:pic>
      <p:pic>
        <p:nvPicPr>
          <p:cNvPr id="251" name="Graphic 250" descr="Unlock"/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3631806" y="2793171"/>
            <a:ext cx="252000" cy="252000"/>
          </a:xfrm>
          <a:prstGeom prst="rect">
            <a:avLst/>
          </a:prstGeom>
        </p:spPr>
      </p:pic>
      <p:pic>
        <p:nvPicPr>
          <p:cNvPr id="256" name="Graphic 255" descr="Sunglasses"/>
          <p:cNvPicPr>
            <a:picLocks noChangeAspect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2635403" y="2448107"/>
            <a:ext cx="252000" cy="252000"/>
          </a:xfrm>
          <a:prstGeom prst="rect">
            <a:avLst/>
          </a:prstGeom>
        </p:spPr>
      </p:pic>
      <p:pic>
        <p:nvPicPr>
          <p:cNvPr id="258" name="Graphic 257" descr="Mining Tools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3631806" y="1768209"/>
            <a:ext cx="252000" cy="252000"/>
          </a:xfrm>
          <a:prstGeom prst="rect">
            <a:avLst/>
          </a:prstGeom>
        </p:spPr>
      </p:pic>
      <p:pic>
        <p:nvPicPr>
          <p:cNvPr id="260" name="Graphic 259" descr="Saw blade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4620084" y="5178722"/>
            <a:ext cx="252000" cy="252000"/>
          </a:xfrm>
          <a:prstGeom prst="rect">
            <a:avLst/>
          </a:prstGeom>
        </p:spPr>
      </p:pic>
      <p:pic>
        <p:nvPicPr>
          <p:cNvPr id="264" name="Graphic 263" descr="Watering pot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635348" y="65615"/>
            <a:ext cx="252000" cy="252000"/>
          </a:xfrm>
          <a:prstGeom prst="rect">
            <a:avLst/>
          </a:prstGeom>
        </p:spPr>
      </p:pic>
      <p:pic>
        <p:nvPicPr>
          <p:cNvPr id="266" name="Graphic 265" descr="Sunglasses"/>
          <p:cNvPicPr>
            <a:picLocks noChangeAspect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4620084" y="4149695"/>
            <a:ext cx="252000" cy="252000"/>
          </a:xfrm>
          <a:prstGeom prst="rect">
            <a:avLst/>
          </a:prstGeom>
        </p:spPr>
      </p:pic>
      <p:pic>
        <p:nvPicPr>
          <p:cNvPr id="269" name="Graphic 268" descr="Moon and star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635403" y="1764593"/>
            <a:ext cx="252000" cy="252000"/>
          </a:xfrm>
          <a:prstGeom prst="rect">
            <a:avLst/>
          </a:prstGeom>
        </p:spPr>
      </p:pic>
      <p:pic>
        <p:nvPicPr>
          <p:cNvPr id="270" name="Graphic 269" descr="Moon and star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635348" y="5515311"/>
            <a:ext cx="252000" cy="252000"/>
          </a:xfrm>
          <a:prstGeom prst="rect">
            <a:avLst/>
          </a:prstGeom>
        </p:spPr>
      </p:pic>
      <p:pic>
        <p:nvPicPr>
          <p:cNvPr id="271" name="Graphic 270" descr="Moon and star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635348" y="2449857"/>
            <a:ext cx="252000" cy="252000"/>
          </a:xfrm>
          <a:prstGeom prst="rect">
            <a:avLst/>
          </a:prstGeom>
        </p:spPr>
      </p:pic>
      <p:pic>
        <p:nvPicPr>
          <p:cNvPr id="272" name="Graphic 271" descr="Moon and star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10195" y="6206890"/>
            <a:ext cx="252000" cy="252000"/>
          </a:xfrm>
          <a:prstGeom prst="rect">
            <a:avLst/>
          </a:prstGeom>
        </p:spPr>
      </p:pic>
      <p:pic>
        <p:nvPicPr>
          <p:cNvPr id="273" name="Graphic 272" descr="Moon and star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635403" y="4840406"/>
            <a:ext cx="252000" cy="252000"/>
          </a:xfrm>
          <a:prstGeom prst="rect">
            <a:avLst/>
          </a:prstGeom>
        </p:spPr>
      </p:pic>
      <p:pic>
        <p:nvPicPr>
          <p:cNvPr id="274" name="Graphic 273" descr="Moon and star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631806" y="1084901"/>
            <a:ext cx="252000" cy="252000"/>
          </a:xfrm>
          <a:prstGeom prst="rect">
            <a:avLst/>
          </a:prstGeom>
        </p:spPr>
      </p:pic>
      <p:pic>
        <p:nvPicPr>
          <p:cNvPr id="275" name="Graphic 274" descr="Moon and star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631806" y="4159787"/>
            <a:ext cx="252000" cy="252000"/>
          </a:xfrm>
          <a:prstGeom prst="rect">
            <a:avLst/>
          </a:prstGeom>
        </p:spPr>
      </p:pic>
      <p:pic>
        <p:nvPicPr>
          <p:cNvPr id="276" name="Graphic 275" descr="Moon and star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20084" y="3463677"/>
            <a:ext cx="252000" cy="252000"/>
          </a:xfrm>
          <a:prstGeom prst="rect">
            <a:avLst/>
          </a:prstGeom>
        </p:spPr>
      </p:pic>
      <p:pic>
        <p:nvPicPr>
          <p:cNvPr id="277" name="Graphic 276" descr="Moon and star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20084" y="376596"/>
            <a:ext cx="252000" cy="252000"/>
          </a:xfrm>
          <a:prstGeom prst="rect">
            <a:avLst/>
          </a:prstGeom>
        </p:spPr>
      </p:pic>
      <p:pic>
        <p:nvPicPr>
          <p:cNvPr id="278" name="Graphic 277" descr="Moon and star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10195" y="3482018"/>
            <a:ext cx="252000" cy="252000"/>
          </a:xfrm>
          <a:prstGeom prst="rect">
            <a:avLst/>
          </a:prstGeom>
        </p:spPr>
      </p:pic>
      <p:pic>
        <p:nvPicPr>
          <p:cNvPr id="279" name="Graphic 278" descr="Moon and star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20084" y="33587"/>
            <a:ext cx="252000" cy="252000"/>
          </a:xfrm>
          <a:prstGeom prst="rect">
            <a:avLst/>
          </a:prstGeom>
        </p:spPr>
      </p:pic>
      <p:pic>
        <p:nvPicPr>
          <p:cNvPr id="281" name="Graphic 280" descr="Moon and star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20084" y="719605"/>
            <a:ext cx="252000" cy="252000"/>
          </a:xfrm>
          <a:prstGeom prst="rect">
            <a:avLst/>
          </a:prstGeom>
        </p:spPr>
      </p:pic>
      <p:pic>
        <p:nvPicPr>
          <p:cNvPr id="282" name="Graphic 281" descr="Moon and star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635403" y="2106350"/>
            <a:ext cx="252000" cy="252000"/>
          </a:xfrm>
          <a:prstGeom prst="rect">
            <a:avLst/>
          </a:prstGeom>
        </p:spPr>
      </p:pic>
      <p:pic>
        <p:nvPicPr>
          <p:cNvPr id="283" name="Graphic 282" descr="Watering pot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2635403" y="5865677"/>
            <a:ext cx="252000" cy="252000"/>
          </a:xfrm>
          <a:prstGeom prst="rect">
            <a:avLst/>
          </a:prstGeom>
        </p:spPr>
      </p:pic>
      <p:pic>
        <p:nvPicPr>
          <p:cNvPr id="284" name="Graphic 283" descr="Mining Tools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3631806" y="2451517"/>
            <a:ext cx="252000" cy="252000"/>
          </a:xfrm>
          <a:prstGeom prst="rect">
            <a:avLst/>
          </a:prstGeom>
        </p:spPr>
      </p:pic>
      <p:pic>
        <p:nvPicPr>
          <p:cNvPr id="285" name="Graphic 284" descr="Mining Tools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635348" y="746827"/>
            <a:ext cx="252000" cy="252000"/>
          </a:xfrm>
          <a:prstGeom prst="rect">
            <a:avLst/>
          </a:prstGeom>
        </p:spPr>
      </p:pic>
      <p:pic>
        <p:nvPicPr>
          <p:cNvPr id="286" name="Graphic 285" descr="Mining Tools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635348" y="1768645"/>
            <a:ext cx="252000" cy="252000"/>
          </a:xfrm>
          <a:prstGeom prst="rect">
            <a:avLst/>
          </a:prstGeom>
        </p:spPr>
      </p:pic>
      <p:pic>
        <p:nvPicPr>
          <p:cNvPr id="287" name="Graphic 286" descr="Mining Tools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610195" y="2800800"/>
            <a:ext cx="252000" cy="252000"/>
          </a:xfrm>
          <a:prstGeom prst="rect">
            <a:avLst/>
          </a:prstGeom>
        </p:spPr>
      </p:pic>
      <p:pic>
        <p:nvPicPr>
          <p:cNvPr id="288" name="Graphic 287" descr="Mining Tools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4620084" y="2777659"/>
            <a:ext cx="252000" cy="252000"/>
          </a:xfrm>
          <a:prstGeom prst="rect">
            <a:avLst/>
          </a:prstGeom>
        </p:spPr>
      </p:pic>
      <p:pic>
        <p:nvPicPr>
          <p:cNvPr id="289" name="Graphic 288" descr="Mining Tools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3631806" y="3476479"/>
            <a:ext cx="252000" cy="252000"/>
          </a:xfrm>
          <a:prstGeom prst="rect">
            <a:avLst/>
          </a:prstGeom>
        </p:spPr>
      </p:pic>
      <p:pic>
        <p:nvPicPr>
          <p:cNvPr id="290" name="Graphic 289" descr="Mining Tools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2635403" y="2789864"/>
            <a:ext cx="252000" cy="252000"/>
          </a:xfrm>
          <a:prstGeom prst="rect">
            <a:avLst/>
          </a:prstGeom>
        </p:spPr>
      </p:pic>
      <p:pic>
        <p:nvPicPr>
          <p:cNvPr id="291" name="Graphic 290" descr="Mining Tools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610195" y="4503845"/>
            <a:ext cx="252000" cy="252000"/>
          </a:xfrm>
          <a:prstGeom prst="rect">
            <a:avLst/>
          </a:prstGeom>
        </p:spPr>
      </p:pic>
      <p:pic>
        <p:nvPicPr>
          <p:cNvPr id="292" name="Graphic 291" descr="Mining Tools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610195" y="4844454"/>
            <a:ext cx="252000" cy="252000"/>
          </a:xfrm>
          <a:prstGeom prst="rect">
            <a:avLst/>
          </a:prstGeom>
        </p:spPr>
      </p:pic>
      <p:pic>
        <p:nvPicPr>
          <p:cNvPr id="293" name="Graphic 292" descr="Mining Tools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610195" y="1097755"/>
            <a:ext cx="252000" cy="252000"/>
          </a:xfrm>
          <a:prstGeom prst="rect">
            <a:avLst/>
          </a:prstGeom>
        </p:spPr>
      </p:pic>
      <p:pic>
        <p:nvPicPr>
          <p:cNvPr id="294" name="Graphic 293" descr="Mining Tools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4620084" y="2091641"/>
            <a:ext cx="252000" cy="252000"/>
          </a:xfrm>
          <a:prstGeom prst="rect">
            <a:avLst/>
          </a:prstGeom>
        </p:spPr>
      </p:pic>
      <p:pic>
        <p:nvPicPr>
          <p:cNvPr id="295" name="Graphic 294" descr="Fla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0195" y="75928"/>
            <a:ext cx="252000" cy="252000"/>
          </a:xfrm>
          <a:prstGeom prst="rect">
            <a:avLst/>
          </a:prstGeom>
        </p:spPr>
      </p:pic>
      <p:pic>
        <p:nvPicPr>
          <p:cNvPr id="296" name="Graphic 295" descr="Fla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35348" y="3471675"/>
            <a:ext cx="252000" cy="252000"/>
          </a:xfrm>
          <a:prstGeom prst="rect">
            <a:avLst/>
          </a:prstGeom>
        </p:spPr>
      </p:pic>
      <p:pic>
        <p:nvPicPr>
          <p:cNvPr id="297" name="Graphic 296" descr="Fla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20084" y="2434650"/>
            <a:ext cx="252000" cy="252000"/>
          </a:xfrm>
          <a:prstGeom prst="rect">
            <a:avLst/>
          </a:prstGeom>
        </p:spPr>
      </p:pic>
      <p:pic>
        <p:nvPicPr>
          <p:cNvPr id="298" name="Graphic 297" descr="Fla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31806" y="2109863"/>
            <a:ext cx="252000" cy="252000"/>
          </a:xfrm>
          <a:prstGeom prst="rect">
            <a:avLst/>
          </a:prstGeom>
        </p:spPr>
      </p:pic>
      <p:pic>
        <p:nvPicPr>
          <p:cNvPr id="299" name="Graphic 298" descr="Rocket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610195" y="1438364"/>
            <a:ext cx="252000" cy="252000"/>
          </a:xfrm>
          <a:prstGeom prst="rect">
            <a:avLst/>
          </a:prstGeom>
        </p:spPr>
      </p:pic>
      <p:pic>
        <p:nvPicPr>
          <p:cNvPr id="300" name="Graphic 299" descr="Rocket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610195" y="1778973"/>
            <a:ext cx="252000" cy="252000"/>
          </a:xfrm>
          <a:prstGeom prst="rect">
            <a:avLst/>
          </a:prstGeom>
        </p:spPr>
      </p:pic>
      <p:pic>
        <p:nvPicPr>
          <p:cNvPr id="301" name="Graphic 300" descr="Rocket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2635403" y="1081079"/>
            <a:ext cx="252000" cy="252000"/>
          </a:xfrm>
          <a:prstGeom prst="rect">
            <a:avLst/>
          </a:prstGeom>
        </p:spPr>
      </p:pic>
      <p:pic>
        <p:nvPicPr>
          <p:cNvPr id="302" name="Graphic 301" descr="Rocket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610195" y="416537"/>
            <a:ext cx="252000" cy="252000"/>
          </a:xfrm>
          <a:prstGeom prst="rect">
            <a:avLst/>
          </a:prstGeom>
        </p:spPr>
      </p:pic>
      <p:pic>
        <p:nvPicPr>
          <p:cNvPr id="303" name="Graphic 302" descr="Rocket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635348" y="4493493"/>
            <a:ext cx="252000" cy="252000"/>
          </a:xfrm>
          <a:prstGeom prst="rect">
            <a:avLst/>
          </a:prstGeom>
        </p:spPr>
      </p:pic>
      <p:pic>
        <p:nvPicPr>
          <p:cNvPr id="304" name="Graphic 303" descr="Rocket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4620084" y="4492704"/>
            <a:ext cx="252000" cy="252000"/>
          </a:xfrm>
          <a:prstGeom prst="rect">
            <a:avLst/>
          </a:prstGeom>
        </p:spPr>
      </p:pic>
      <p:pic>
        <p:nvPicPr>
          <p:cNvPr id="305" name="Graphic 304" descr="Partial Sun"/>
          <p:cNvPicPr>
            <a:picLocks noChangeAspect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1"/>
              </a:ext>
            </a:extLst>
          </a:blip>
          <a:stretch>
            <a:fillRect/>
          </a:stretch>
        </p:blipFill>
        <p:spPr>
          <a:xfrm>
            <a:off x="2635403" y="3473378"/>
            <a:ext cx="252000" cy="252000"/>
          </a:xfrm>
          <a:prstGeom prst="rect">
            <a:avLst/>
          </a:prstGeom>
        </p:spPr>
      </p:pic>
      <p:pic>
        <p:nvPicPr>
          <p:cNvPr id="306" name="Graphic 305" descr="Partial Sun"/>
          <p:cNvPicPr>
            <a:picLocks noChangeAspect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1"/>
              </a:ext>
            </a:extLst>
          </a:blip>
          <a:stretch>
            <a:fillRect/>
          </a:stretch>
        </p:blipFill>
        <p:spPr>
          <a:xfrm>
            <a:off x="1635348" y="3131069"/>
            <a:ext cx="252000" cy="252000"/>
          </a:xfrm>
          <a:prstGeom prst="rect">
            <a:avLst/>
          </a:prstGeom>
        </p:spPr>
      </p:pic>
      <p:pic>
        <p:nvPicPr>
          <p:cNvPr id="307" name="Graphic 306" descr="Partial Sun"/>
          <p:cNvPicPr>
            <a:picLocks noChangeAspect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1"/>
              </a:ext>
            </a:extLst>
          </a:blip>
          <a:stretch>
            <a:fillRect/>
          </a:stretch>
        </p:blipFill>
        <p:spPr>
          <a:xfrm>
            <a:off x="3631806" y="5868057"/>
            <a:ext cx="252000" cy="252000"/>
          </a:xfrm>
          <a:prstGeom prst="rect">
            <a:avLst/>
          </a:prstGeom>
        </p:spPr>
      </p:pic>
      <p:pic>
        <p:nvPicPr>
          <p:cNvPr id="308" name="Graphic 307" descr="Snowflake"/>
          <p:cNvPicPr>
            <a:picLocks noChangeAspect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1635348" y="4834099"/>
            <a:ext cx="252000" cy="252000"/>
          </a:xfrm>
          <a:prstGeom prst="rect">
            <a:avLst/>
          </a:prstGeom>
        </p:spPr>
      </p:pic>
      <p:pic>
        <p:nvPicPr>
          <p:cNvPr id="309" name="Graphic 308" descr="Key"/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1635348" y="5855917"/>
            <a:ext cx="252000" cy="252000"/>
          </a:xfrm>
          <a:prstGeom prst="rect">
            <a:avLst/>
          </a:prstGeom>
        </p:spPr>
      </p:pic>
      <p:pic>
        <p:nvPicPr>
          <p:cNvPr id="310" name="Graphic 309" descr="Key"/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1635348" y="6196523"/>
            <a:ext cx="252000" cy="252000"/>
          </a:xfrm>
          <a:prstGeom prst="rect">
            <a:avLst/>
          </a:prstGeom>
        </p:spPr>
      </p:pic>
      <p:pic>
        <p:nvPicPr>
          <p:cNvPr id="311" name="Graphic 310" descr="Key"/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610195" y="5525672"/>
            <a:ext cx="252000" cy="252000"/>
          </a:xfrm>
          <a:prstGeom prst="rect">
            <a:avLst/>
          </a:prstGeom>
        </p:spPr>
      </p:pic>
      <p:pic>
        <p:nvPicPr>
          <p:cNvPr id="312" name="Graphic 311" descr="Key"/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3631806" y="1426555"/>
            <a:ext cx="252000" cy="252000"/>
          </a:xfrm>
          <a:prstGeom prst="rect">
            <a:avLst/>
          </a:prstGeom>
        </p:spPr>
      </p:pic>
      <p:pic>
        <p:nvPicPr>
          <p:cNvPr id="313" name="Graphic 312" descr="Watch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610195" y="4163236"/>
            <a:ext cx="252000" cy="252000"/>
          </a:xfrm>
          <a:prstGeom prst="rect">
            <a:avLst/>
          </a:prstGeom>
        </p:spPr>
      </p:pic>
      <p:pic>
        <p:nvPicPr>
          <p:cNvPr id="314" name="Graphic 313" descr="Pocket knif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635348" y="2109251"/>
            <a:ext cx="252000" cy="252000"/>
          </a:xfrm>
          <a:prstGeom prst="rect">
            <a:avLst/>
          </a:prstGeom>
        </p:spPr>
      </p:pic>
      <p:pic>
        <p:nvPicPr>
          <p:cNvPr id="315" name="Graphic 314" descr="Sunglasses"/>
          <p:cNvPicPr>
            <a:picLocks noChangeAspect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3631806" y="5526403"/>
            <a:ext cx="252000" cy="252000"/>
          </a:xfrm>
          <a:prstGeom prst="rect">
            <a:avLst/>
          </a:prstGeom>
        </p:spPr>
      </p:pic>
      <p:pic>
        <p:nvPicPr>
          <p:cNvPr id="316" name="Graphic 315" descr="Eye dropper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631806" y="6209711"/>
            <a:ext cx="252000" cy="252000"/>
          </a:xfrm>
          <a:prstGeom prst="rect">
            <a:avLst/>
          </a:prstGeom>
        </p:spPr>
      </p:pic>
      <p:pic>
        <p:nvPicPr>
          <p:cNvPr id="317" name="Graphic 316" descr="Moon and star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20084" y="6550767"/>
            <a:ext cx="252000" cy="252000"/>
          </a:xfrm>
          <a:prstGeom prst="rect">
            <a:avLst/>
          </a:prstGeom>
        </p:spPr>
      </p:pic>
      <p:sp>
        <p:nvSpPr>
          <p:cNvPr id="319" name="Oval 318"/>
          <p:cNvSpPr/>
          <p:nvPr/>
        </p:nvSpPr>
        <p:spPr>
          <a:xfrm>
            <a:off x="6133232" y="1432018"/>
            <a:ext cx="4863407" cy="4878303"/>
          </a:xfrm>
          <a:prstGeom prst="ellipse">
            <a:avLst/>
          </a:prstGeom>
          <a:solidFill>
            <a:schemeClr val="tx2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0" name="4-Point Star 146"/>
          <p:cNvSpPr>
            <a:spLocks noChangeAspect="1"/>
          </p:cNvSpPr>
          <p:nvPr/>
        </p:nvSpPr>
        <p:spPr>
          <a:xfrm>
            <a:off x="6395436" y="1628100"/>
            <a:ext cx="4465119" cy="4465119"/>
          </a:xfrm>
          <a:prstGeom prst="star7">
            <a:avLst>
              <a:gd name="adj" fmla="val 30350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21" name="4-Point Star 146"/>
          <p:cNvSpPr>
            <a:spLocks noChangeAspect="1"/>
          </p:cNvSpPr>
          <p:nvPr/>
        </p:nvSpPr>
        <p:spPr>
          <a:xfrm>
            <a:off x="6139614" y="2153347"/>
            <a:ext cx="3121435" cy="3121435"/>
          </a:xfrm>
          <a:prstGeom prst="star7">
            <a:avLst>
              <a:gd name="adj" fmla="val 35496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22" name="4-Point Star 146"/>
          <p:cNvSpPr>
            <a:spLocks noChangeAspect="1"/>
          </p:cNvSpPr>
          <p:nvPr/>
        </p:nvSpPr>
        <p:spPr>
          <a:xfrm>
            <a:off x="7983159" y="2101397"/>
            <a:ext cx="3121435" cy="3121435"/>
          </a:xfrm>
          <a:prstGeom prst="star7">
            <a:avLst>
              <a:gd name="adj" fmla="val 35496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23" name="4-Point Star 146"/>
          <p:cNvSpPr>
            <a:spLocks noChangeAspect="1"/>
          </p:cNvSpPr>
          <p:nvPr/>
        </p:nvSpPr>
        <p:spPr>
          <a:xfrm>
            <a:off x="7101922" y="1401225"/>
            <a:ext cx="3121435" cy="3121435"/>
          </a:xfrm>
          <a:prstGeom prst="star7">
            <a:avLst>
              <a:gd name="adj" fmla="val 35496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24" name="4-Point Star 146"/>
          <p:cNvSpPr>
            <a:spLocks noChangeAspect="1"/>
          </p:cNvSpPr>
          <p:nvPr/>
        </p:nvSpPr>
        <p:spPr>
          <a:xfrm>
            <a:off x="7166849" y="3106861"/>
            <a:ext cx="3121435" cy="3121435"/>
          </a:xfrm>
          <a:prstGeom prst="star7">
            <a:avLst>
              <a:gd name="adj" fmla="val 35496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280" name="Graphic 279" descr="Moon and star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67351" y="2521169"/>
            <a:ext cx="2700000" cy="2700000"/>
          </a:xfrm>
          <a:prstGeom prst="rect">
            <a:avLst/>
          </a:prstGeom>
        </p:spPr>
      </p:pic>
      <p:sp>
        <p:nvSpPr>
          <p:cNvPr id="326" name="4-Point Star 146"/>
          <p:cNvSpPr>
            <a:spLocks noChangeAspect="1"/>
          </p:cNvSpPr>
          <p:nvPr/>
        </p:nvSpPr>
        <p:spPr>
          <a:xfrm>
            <a:off x="6097845" y="1403121"/>
            <a:ext cx="4839011" cy="4839011"/>
          </a:xfrm>
          <a:prstGeom prst="star32">
            <a:avLst>
              <a:gd name="adj" fmla="val 45033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18" name="Oval 317"/>
          <p:cNvSpPr/>
          <p:nvPr/>
        </p:nvSpPr>
        <p:spPr>
          <a:xfrm>
            <a:off x="7469293" y="2764123"/>
            <a:ext cx="2305373" cy="2085125"/>
          </a:xfrm>
          <a:prstGeom prst="ellipse">
            <a:avLst/>
          </a:prstGeom>
          <a:solidFill>
            <a:srgbClr val="A7DCF7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5" name="Picture 124"/>
          <p:cNvPicPr>
            <a:picLocks noChangeAspect="1"/>
          </p:cNvPicPr>
          <p:nvPr/>
        </p:nvPicPr>
        <p:blipFill rotWithShape="1">
          <a:blip r:embed="rId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96" t="12874" r="18417" b="23359"/>
          <a:stretch/>
        </p:blipFill>
        <p:spPr>
          <a:xfrm>
            <a:off x="10372803" y="5290263"/>
            <a:ext cx="1376105" cy="684214"/>
          </a:xfrm>
          <a:prstGeom prst="rect">
            <a:avLst/>
          </a:prstGeom>
        </p:spPr>
      </p:pic>
      <p:sp>
        <p:nvSpPr>
          <p:cNvPr id="126" name="Rectangle 125">
            <a:hlinkClick r:id="" action="ppaction://hlinkshowjump?jump=nextslide"/>
          </p:cNvPr>
          <p:cNvSpPr/>
          <p:nvPr/>
        </p:nvSpPr>
        <p:spPr>
          <a:xfrm>
            <a:off x="10065792" y="5913773"/>
            <a:ext cx="207594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dirty="0">
                <a:ln w="22225">
                  <a:noFill/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</a:t>
            </a:r>
            <a:r>
              <a:rPr lang="en-US" sz="2000" b="1" dirty="0">
                <a:ln w="22225">
                  <a:noFill/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lick here to have another go.</a:t>
            </a:r>
          </a:p>
        </p:txBody>
      </p:sp>
      <p:pic>
        <p:nvPicPr>
          <p:cNvPr id="127" name="Picture 126"/>
          <p:cNvPicPr>
            <a:picLocks noChangeAspect="1"/>
          </p:cNvPicPr>
          <p:nvPr/>
        </p:nvPicPr>
        <p:blipFill>
          <a:blip r:embed="rId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3892" y="5741612"/>
            <a:ext cx="2828789" cy="1109568"/>
          </a:xfrm>
          <a:prstGeom prst="rect">
            <a:avLst/>
          </a:prstGeom>
        </p:spPr>
      </p:pic>
      <p:sp>
        <p:nvSpPr>
          <p:cNvPr id="128" name="TextBox 127"/>
          <p:cNvSpPr txBox="1"/>
          <p:nvPr/>
        </p:nvSpPr>
        <p:spPr>
          <a:xfrm>
            <a:off x="5110895" y="4967"/>
            <a:ext cx="69654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2"/>
                </a:solidFill>
              </a:rPr>
              <a:t>Think of a two digit number. Add the two digits together and take this number away from the original number. </a:t>
            </a:r>
          </a:p>
          <a:p>
            <a:pPr algn="ctr"/>
            <a:r>
              <a:rPr lang="en-GB" sz="1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E.g. </a:t>
            </a:r>
            <a:r>
              <a:rPr lang="en-GB" sz="16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76</a:t>
            </a:r>
            <a:r>
              <a:rPr lang="en-GB" sz="1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 7+6  = 13      76 – 13 = the number to keep in your mind and check against the table on the left to see the relevant icon. </a:t>
            </a:r>
          </a:p>
          <a:p>
            <a:pPr algn="ctr"/>
            <a:r>
              <a:rPr lang="en-GB" sz="1600" dirty="0">
                <a:solidFill>
                  <a:schemeClr val="bg2"/>
                </a:solidFill>
              </a:rPr>
              <a:t>Click the centre of the circle below to see if your mind has been read!  </a:t>
            </a:r>
            <a:endParaRPr lang="en-US" sz="1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47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20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" dur="20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5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8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8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"/>
                  </p:tgtEl>
                </p:cond>
              </p:nextCondLst>
            </p:seq>
          </p:childTnLst>
        </p:cTn>
      </p:par>
    </p:tnLst>
    <p:bldLst>
      <p:bldP spid="320" grpId="0" animBg="1"/>
      <p:bldP spid="321" grpId="0" animBg="1"/>
      <p:bldP spid="322" grpId="0" animBg="1"/>
      <p:bldP spid="323" grpId="0" animBg="1"/>
      <p:bldP spid="324" grpId="0" animBg="1"/>
      <p:bldP spid="326" grpId="0" animBg="1"/>
      <p:bldP spid="1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005135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010269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015403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4020537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299216"/>
              </p:ext>
            </p:extLst>
          </p:nvPr>
        </p:nvGraphicFramePr>
        <p:xfrm>
          <a:off x="502568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407987"/>
              </p:ext>
            </p:extLst>
          </p:nvPr>
        </p:nvGraphicFramePr>
        <p:xfrm>
          <a:off x="1507702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53080"/>
              </p:ext>
            </p:extLst>
          </p:nvPr>
        </p:nvGraphicFramePr>
        <p:xfrm>
          <a:off x="2512836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588844"/>
              </p:ext>
            </p:extLst>
          </p:nvPr>
        </p:nvGraphicFramePr>
        <p:xfrm>
          <a:off x="3517970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631465"/>
              </p:ext>
            </p:extLst>
          </p:nvPr>
        </p:nvGraphicFramePr>
        <p:xfrm>
          <a:off x="4523105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pic>
        <p:nvPicPr>
          <p:cNvPr id="118" name="Graphic 117" descr="Windmill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35473" y="1771561"/>
            <a:ext cx="252000" cy="252000"/>
          </a:xfrm>
          <a:prstGeom prst="rect">
            <a:avLst/>
          </a:prstGeom>
        </p:spPr>
      </p:pic>
      <p:pic>
        <p:nvPicPr>
          <p:cNvPr id="120" name="Graphic 119" descr="Map compas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34751" y="1759676"/>
            <a:ext cx="252000" cy="252000"/>
          </a:xfrm>
          <a:prstGeom prst="rect">
            <a:avLst/>
          </a:prstGeom>
        </p:spPr>
      </p:pic>
      <p:pic>
        <p:nvPicPr>
          <p:cNvPr id="161" name="Graphic 160" descr="Watering pot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43798" y="2123707"/>
            <a:ext cx="252000" cy="252000"/>
          </a:xfrm>
          <a:prstGeom prst="rect">
            <a:avLst/>
          </a:prstGeom>
        </p:spPr>
      </p:pic>
      <p:pic>
        <p:nvPicPr>
          <p:cNvPr id="194" name="Graphic 193" descr="Watering pot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43798" y="82039"/>
            <a:ext cx="252000" cy="252000"/>
          </a:xfrm>
          <a:prstGeom prst="rect">
            <a:avLst/>
          </a:prstGeom>
        </p:spPr>
      </p:pic>
      <p:pic>
        <p:nvPicPr>
          <p:cNvPr id="205" name="Graphic 204" descr="Hammer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634751" y="6215933"/>
            <a:ext cx="252000" cy="252000"/>
          </a:xfrm>
          <a:prstGeom prst="rect">
            <a:avLst/>
          </a:prstGeom>
        </p:spPr>
      </p:pic>
      <p:pic>
        <p:nvPicPr>
          <p:cNvPr id="207" name="Graphic 206" descr="Hammer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634751" y="2788043"/>
            <a:ext cx="252000" cy="252000"/>
          </a:xfrm>
          <a:prstGeom prst="rect">
            <a:avLst/>
          </a:prstGeom>
        </p:spPr>
      </p:pic>
      <p:pic>
        <p:nvPicPr>
          <p:cNvPr id="209" name="Graphic 208" descr="Hammer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42642" y="4160003"/>
            <a:ext cx="252000" cy="252000"/>
          </a:xfrm>
          <a:prstGeom prst="rect">
            <a:avLst/>
          </a:prstGeom>
        </p:spPr>
      </p:pic>
      <p:sp>
        <p:nvSpPr>
          <p:cNvPr id="135" name="TextBox 134"/>
          <p:cNvSpPr txBox="1"/>
          <p:nvPr/>
        </p:nvSpPr>
        <p:spPr>
          <a:xfrm>
            <a:off x="3330183" y="3464422"/>
            <a:ext cx="625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Wingdings" panose="05000000000000000000" pitchFamily="2" charset="2"/>
                <a:sym typeface="Wingdings 3" panose="05040102010807070707" pitchFamily="18" charset="2"/>
              </a:rPr>
              <a:t></a:t>
            </a:r>
            <a:endParaRPr lang="en-GB" dirty="0">
              <a:latin typeface="Wingdings" panose="05000000000000000000" pitchFamily="2" charset="2"/>
            </a:endParaRPr>
          </a:p>
        </p:txBody>
      </p:sp>
      <p:pic>
        <p:nvPicPr>
          <p:cNvPr id="64" name="Graphic 63" descr="Scales of Justic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642642" y="6559997"/>
            <a:ext cx="252000" cy="252000"/>
          </a:xfrm>
          <a:prstGeom prst="rect">
            <a:avLst/>
          </a:prstGeom>
        </p:spPr>
      </p:pic>
      <p:pic>
        <p:nvPicPr>
          <p:cNvPr id="70" name="Graphic 69" descr="Scales of Justic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43798" y="3144541"/>
            <a:ext cx="252000" cy="252000"/>
          </a:xfrm>
          <a:prstGeom prst="rect">
            <a:avLst/>
          </a:prstGeom>
        </p:spPr>
      </p:pic>
      <p:pic>
        <p:nvPicPr>
          <p:cNvPr id="71" name="Graphic 70" descr="Scales of Justic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43798" y="4845931"/>
            <a:ext cx="252000" cy="252000"/>
          </a:xfrm>
          <a:prstGeom prst="rect">
            <a:avLst/>
          </a:prstGeom>
        </p:spPr>
      </p:pic>
      <p:pic>
        <p:nvPicPr>
          <p:cNvPr id="36" name="Graphic 35" descr="Lea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635473" y="1430436"/>
            <a:ext cx="252000" cy="252000"/>
          </a:xfrm>
          <a:prstGeom prst="rect">
            <a:avLst/>
          </a:prstGeom>
        </p:spPr>
      </p:pic>
      <p:pic>
        <p:nvPicPr>
          <p:cNvPr id="44" name="Graphic 43" descr="Watering pot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1797" y="66059"/>
            <a:ext cx="252000" cy="252000"/>
          </a:xfrm>
          <a:prstGeom prst="rect">
            <a:avLst/>
          </a:prstGeom>
        </p:spPr>
      </p:pic>
      <p:pic>
        <p:nvPicPr>
          <p:cNvPr id="75" name="Graphic 74" descr="Lea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635473" y="6547320"/>
            <a:ext cx="252000" cy="252000"/>
          </a:xfrm>
          <a:prstGeom prst="rect">
            <a:avLst/>
          </a:prstGeom>
        </p:spPr>
      </p:pic>
      <p:pic>
        <p:nvPicPr>
          <p:cNvPr id="76" name="Graphic 75" descr="Airplan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635473" y="3818311"/>
            <a:ext cx="252000" cy="252000"/>
          </a:xfrm>
          <a:prstGeom prst="rect">
            <a:avLst/>
          </a:prstGeom>
        </p:spPr>
      </p:pic>
      <p:pic>
        <p:nvPicPr>
          <p:cNvPr id="77" name="Graphic 76" descr="Airplan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642642" y="731443"/>
            <a:ext cx="252000" cy="252000"/>
          </a:xfrm>
          <a:prstGeom prst="rect">
            <a:avLst/>
          </a:prstGeom>
        </p:spPr>
      </p:pic>
      <p:pic>
        <p:nvPicPr>
          <p:cNvPr id="78" name="Graphic 77" descr="Fork and knif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642642" y="2102867"/>
            <a:ext cx="252000" cy="252000"/>
          </a:xfrm>
          <a:prstGeom prst="rect">
            <a:avLst/>
          </a:prstGeom>
        </p:spPr>
      </p:pic>
      <p:pic>
        <p:nvPicPr>
          <p:cNvPr id="79" name="Graphic 78" descr="Fork and knif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634751" y="3473621"/>
            <a:ext cx="252000" cy="252000"/>
          </a:xfrm>
          <a:prstGeom prst="rect">
            <a:avLst/>
          </a:prstGeom>
        </p:spPr>
      </p:pic>
      <p:pic>
        <p:nvPicPr>
          <p:cNvPr id="80" name="Graphic 79" descr="Lea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634751" y="45731"/>
            <a:ext cx="252000" cy="252000"/>
          </a:xfrm>
          <a:prstGeom prst="rect">
            <a:avLst/>
          </a:prstGeom>
        </p:spPr>
      </p:pic>
      <p:pic>
        <p:nvPicPr>
          <p:cNvPr id="82" name="Graphic 81" descr="Watch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635473" y="4500561"/>
            <a:ext cx="252000" cy="252000"/>
          </a:xfrm>
          <a:prstGeom prst="rect">
            <a:avLst/>
          </a:prstGeom>
        </p:spPr>
      </p:pic>
      <p:pic>
        <p:nvPicPr>
          <p:cNvPr id="86" name="Graphic 85" descr="Soccer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634751" y="4844777"/>
            <a:ext cx="252000" cy="252000"/>
          </a:xfrm>
          <a:prstGeom prst="rect">
            <a:avLst/>
          </a:prstGeom>
        </p:spPr>
      </p:pic>
      <p:pic>
        <p:nvPicPr>
          <p:cNvPr id="109" name="Graphic 108" descr="Sun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642642" y="5188571"/>
            <a:ext cx="252000" cy="252000"/>
          </a:xfrm>
          <a:prstGeom prst="rect">
            <a:avLst/>
          </a:prstGeom>
        </p:spPr>
      </p:pic>
      <p:pic>
        <p:nvPicPr>
          <p:cNvPr id="110" name="Graphic 109" descr="Pocket knife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601797" y="1772074"/>
            <a:ext cx="252000" cy="252000"/>
          </a:xfrm>
          <a:prstGeom prst="rect">
            <a:avLst/>
          </a:prstGeom>
        </p:spPr>
      </p:pic>
      <p:pic>
        <p:nvPicPr>
          <p:cNvPr id="113" name="Graphic 112" descr="Watch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635473" y="6206186"/>
            <a:ext cx="252000" cy="252000"/>
          </a:xfrm>
          <a:prstGeom prst="rect">
            <a:avLst/>
          </a:prstGeom>
        </p:spPr>
      </p:pic>
      <p:pic>
        <p:nvPicPr>
          <p:cNvPr id="132" name="Graphic 131" descr="Moon and stars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3635473" y="2794936"/>
            <a:ext cx="252000" cy="252000"/>
          </a:xfrm>
          <a:prstGeom prst="rect">
            <a:avLst/>
          </a:prstGeom>
        </p:spPr>
      </p:pic>
      <p:pic>
        <p:nvPicPr>
          <p:cNvPr id="136" name="Graphic 135" descr="Sunglasses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4643798" y="5526487"/>
            <a:ext cx="252000" cy="252000"/>
          </a:xfrm>
          <a:prstGeom prst="rect">
            <a:avLst/>
          </a:prstGeom>
        </p:spPr>
      </p:pic>
      <p:pic>
        <p:nvPicPr>
          <p:cNvPr id="139" name="Graphic 138" descr="Eye dropper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2642642" y="6217139"/>
            <a:ext cx="252000" cy="252000"/>
          </a:xfrm>
          <a:prstGeom prst="rect">
            <a:avLst/>
          </a:prstGeom>
        </p:spPr>
      </p:pic>
      <p:pic>
        <p:nvPicPr>
          <p:cNvPr id="140" name="Graphic 139" descr="Unlock"/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2642642" y="5874283"/>
            <a:ext cx="252000" cy="252000"/>
          </a:xfrm>
          <a:prstGeom prst="rect">
            <a:avLst/>
          </a:prstGeom>
        </p:spPr>
      </p:pic>
      <p:pic>
        <p:nvPicPr>
          <p:cNvPr id="145" name="Graphic 144" descr="Soccer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634751" y="5187566"/>
            <a:ext cx="252000" cy="252000"/>
          </a:xfrm>
          <a:prstGeom prst="rect">
            <a:avLst/>
          </a:prstGeom>
        </p:spPr>
      </p:pic>
      <p:pic>
        <p:nvPicPr>
          <p:cNvPr id="148" name="Graphic 147" descr="Map compas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35473" y="2453811"/>
            <a:ext cx="252000" cy="252000"/>
          </a:xfrm>
          <a:prstGeom prst="rect">
            <a:avLst/>
          </a:prstGeom>
        </p:spPr>
      </p:pic>
      <p:pic>
        <p:nvPicPr>
          <p:cNvPr id="149" name="Graphic 148" descr="Fork and knif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01797" y="5184104"/>
            <a:ext cx="252000" cy="252000"/>
          </a:xfrm>
          <a:prstGeom prst="rect">
            <a:avLst/>
          </a:prstGeom>
        </p:spPr>
      </p:pic>
      <p:pic>
        <p:nvPicPr>
          <p:cNvPr id="155" name="Graphic 154" descr="Earth Globe Europe-Africa"/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601797" y="4160495"/>
            <a:ext cx="252000" cy="252000"/>
          </a:xfrm>
          <a:prstGeom prst="rect">
            <a:avLst/>
          </a:prstGeom>
        </p:spPr>
      </p:pic>
      <p:pic>
        <p:nvPicPr>
          <p:cNvPr id="156" name="Graphic 155" descr="Mining Tools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2642642" y="3474291"/>
            <a:ext cx="252000" cy="252000"/>
          </a:xfrm>
          <a:prstGeom prst="rect">
            <a:avLst/>
          </a:prstGeom>
        </p:spPr>
      </p:pic>
      <p:pic>
        <p:nvPicPr>
          <p:cNvPr id="159" name="Graphic 158" descr="Lea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634751" y="5873144"/>
            <a:ext cx="252000" cy="252000"/>
          </a:xfrm>
          <a:prstGeom prst="rect">
            <a:avLst/>
          </a:prstGeom>
        </p:spPr>
      </p:pic>
      <p:pic>
        <p:nvPicPr>
          <p:cNvPr id="163" name="Graphic 162" descr="Flag"/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1634751" y="731309"/>
            <a:ext cx="252000" cy="252000"/>
          </a:xfrm>
          <a:prstGeom prst="rect">
            <a:avLst/>
          </a:prstGeom>
        </p:spPr>
      </p:pic>
      <p:pic>
        <p:nvPicPr>
          <p:cNvPr id="165" name="Graphic 164" descr="Earth Globe Europe-Africa"/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601797" y="4501698"/>
            <a:ext cx="252000" cy="252000"/>
          </a:xfrm>
          <a:prstGeom prst="rect">
            <a:avLst/>
          </a:prstGeom>
        </p:spPr>
      </p:pic>
      <p:pic>
        <p:nvPicPr>
          <p:cNvPr id="167" name="Graphic 166" descr="Saw blade"/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3635473" y="2112686"/>
            <a:ext cx="252000" cy="252000"/>
          </a:xfrm>
          <a:prstGeom prst="rect">
            <a:avLst/>
          </a:prstGeom>
        </p:spPr>
      </p:pic>
      <p:pic>
        <p:nvPicPr>
          <p:cNvPr id="169" name="Graphic 168" descr="Watering pot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43798" y="2463985"/>
            <a:ext cx="252000" cy="252000"/>
          </a:xfrm>
          <a:prstGeom prst="rect">
            <a:avLst/>
          </a:prstGeom>
        </p:spPr>
      </p:pic>
      <p:pic>
        <p:nvPicPr>
          <p:cNvPr id="173" name="Graphic 172" descr="Partial Sun"/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2642642" y="45731"/>
            <a:ext cx="252000" cy="252000"/>
          </a:xfrm>
          <a:prstGeom prst="rect">
            <a:avLst/>
          </a:prstGeom>
        </p:spPr>
      </p:pic>
      <p:pic>
        <p:nvPicPr>
          <p:cNvPr id="174" name="Graphic 173" descr="Apple"/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1634751" y="6558717"/>
            <a:ext cx="252000" cy="252000"/>
          </a:xfrm>
          <a:prstGeom prst="rect">
            <a:avLst/>
          </a:prstGeom>
        </p:spPr>
      </p:pic>
      <p:pic>
        <p:nvPicPr>
          <p:cNvPr id="177" name="Graphic 176" descr="Unlock"/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2642642" y="1417155"/>
            <a:ext cx="252000" cy="252000"/>
          </a:xfrm>
          <a:prstGeom prst="rect">
            <a:avLst/>
          </a:prstGeom>
        </p:spPr>
      </p:pic>
      <p:pic>
        <p:nvPicPr>
          <p:cNvPr id="182" name="Graphic 181" descr="Brain in head"/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4643798" y="2804263"/>
            <a:ext cx="252000" cy="252000"/>
          </a:xfrm>
          <a:prstGeom prst="rect">
            <a:avLst/>
          </a:prstGeom>
        </p:spPr>
      </p:pic>
      <p:pic>
        <p:nvPicPr>
          <p:cNvPr id="27" name="Graphic 26" descr="Brain in head"/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1634751" y="3816410"/>
            <a:ext cx="252000" cy="252000"/>
          </a:xfrm>
          <a:prstGeom prst="rect">
            <a:avLst/>
          </a:prstGeom>
        </p:spPr>
      </p:pic>
      <p:pic>
        <p:nvPicPr>
          <p:cNvPr id="29" name="Graphic 28" descr="Key"/>
          <p:cNvPicPr>
            <a:picLocks noChangeAspect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601797" y="4842901"/>
            <a:ext cx="252000" cy="252000"/>
          </a:xfrm>
          <a:prstGeom prst="rect">
            <a:avLst/>
          </a:prstGeom>
        </p:spPr>
      </p:pic>
      <p:pic>
        <p:nvPicPr>
          <p:cNvPr id="31" name="Graphic 30" descr="Windmill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35473" y="65936"/>
            <a:ext cx="252000" cy="252000"/>
          </a:xfrm>
          <a:prstGeom prst="rect">
            <a:avLst/>
          </a:prstGeom>
        </p:spPr>
      </p:pic>
      <p:pic>
        <p:nvPicPr>
          <p:cNvPr id="42" name="Graphic 41" descr="Fork and knif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01797" y="6548908"/>
            <a:ext cx="252000" cy="252000"/>
          </a:xfrm>
          <a:prstGeom prst="rect">
            <a:avLst/>
          </a:prstGeom>
        </p:spPr>
      </p:pic>
      <p:pic>
        <p:nvPicPr>
          <p:cNvPr id="43" name="Graphic 42" descr="Apple"/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4643798" y="6207043"/>
            <a:ext cx="252000" cy="252000"/>
          </a:xfrm>
          <a:prstGeom prst="rect">
            <a:avLst/>
          </a:prstGeom>
        </p:spPr>
      </p:pic>
      <p:pic>
        <p:nvPicPr>
          <p:cNvPr id="45" name="Graphic 44" descr="Saw blade"/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1634751" y="388520"/>
            <a:ext cx="252000" cy="252000"/>
          </a:xfrm>
          <a:prstGeom prst="rect">
            <a:avLst/>
          </a:prstGeom>
        </p:spPr>
      </p:pic>
      <p:pic>
        <p:nvPicPr>
          <p:cNvPr id="52" name="Graphic 51" descr="Key"/>
          <p:cNvPicPr>
            <a:picLocks noChangeAspect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2642642" y="3131435"/>
            <a:ext cx="252000" cy="252000"/>
          </a:xfrm>
          <a:prstGeom prst="rect">
            <a:avLst/>
          </a:prstGeom>
        </p:spPr>
      </p:pic>
      <p:pic>
        <p:nvPicPr>
          <p:cNvPr id="55" name="Graphic 54" descr="Fork and knif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635473" y="3477186"/>
            <a:ext cx="252000" cy="252000"/>
          </a:xfrm>
          <a:prstGeom prst="rect">
            <a:avLst/>
          </a:prstGeom>
        </p:spPr>
      </p:pic>
      <p:pic>
        <p:nvPicPr>
          <p:cNvPr id="183" name="Graphic 182" descr="Brain in head"/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3635473" y="4841686"/>
            <a:ext cx="252000" cy="252000"/>
          </a:xfrm>
          <a:prstGeom prst="rect">
            <a:avLst/>
          </a:prstGeom>
        </p:spPr>
      </p:pic>
      <p:pic>
        <p:nvPicPr>
          <p:cNvPr id="184" name="Graphic 183" descr="Brain in head"/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4643798" y="762595"/>
            <a:ext cx="252000" cy="252000"/>
          </a:xfrm>
          <a:prstGeom prst="rect">
            <a:avLst/>
          </a:prstGeom>
        </p:spPr>
      </p:pic>
      <p:pic>
        <p:nvPicPr>
          <p:cNvPr id="185" name="Graphic 184" descr="Brain in head"/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3635473" y="407061"/>
            <a:ext cx="252000" cy="252000"/>
          </a:xfrm>
          <a:prstGeom prst="rect">
            <a:avLst/>
          </a:prstGeom>
        </p:spPr>
      </p:pic>
      <p:pic>
        <p:nvPicPr>
          <p:cNvPr id="211" name="Graphic 210" descr="Sunglasses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4643798" y="1443151"/>
            <a:ext cx="252000" cy="252000"/>
          </a:xfrm>
          <a:prstGeom prst="rect">
            <a:avLst/>
          </a:prstGeom>
        </p:spPr>
      </p:pic>
      <p:pic>
        <p:nvPicPr>
          <p:cNvPr id="212" name="Graphic 211" descr="Sunglasses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4643798" y="5866765"/>
            <a:ext cx="252000" cy="252000"/>
          </a:xfrm>
          <a:prstGeom prst="rect">
            <a:avLst/>
          </a:prstGeom>
        </p:spPr>
      </p:pic>
      <p:pic>
        <p:nvPicPr>
          <p:cNvPr id="215" name="Graphic 214" descr="Umbrella"/>
          <p:cNvPicPr>
            <a:picLocks noChangeAspect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1"/>
              </a:ext>
            </a:extLst>
          </a:blip>
          <a:stretch>
            <a:fillRect/>
          </a:stretch>
        </p:blipFill>
        <p:spPr>
          <a:xfrm>
            <a:off x="2642642" y="4502859"/>
            <a:ext cx="252000" cy="252000"/>
          </a:xfrm>
          <a:prstGeom prst="rect">
            <a:avLst/>
          </a:prstGeom>
        </p:spPr>
      </p:pic>
      <p:pic>
        <p:nvPicPr>
          <p:cNvPr id="216" name="Graphic 215" descr="Umbrella"/>
          <p:cNvPicPr>
            <a:picLocks noChangeAspect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1"/>
              </a:ext>
            </a:extLst>
          </a:blip>
          <a:stretch>
            <a:fillRect/>
          </a:stretch>
        </p:blipFill>
        <p:spPr>
          <a:xfrm>
            <a:off x="601797" y="1430871"/>
            <a:ext cx="252000" cy="252000"/>
          </a:xfrm>
          <a:prstGeom prst="rect">
            <a:avLst/>
          </a:prstGeom>
        </p:spPr>
      </p:pic>
      <p:pic>
        <p:nvPicPr>
          <p:cNvPr id="218" name="Graphic 217" descr="Umbrella"/>
          <p:cNvPicPr>
            <a:picLocks noChangeAspect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1"/>
              </a:ext>
            </a:extLst>
          </a:blip>
          <a:stretch>
            <a:fillRect/>
          </a:stretch>
        </p:blipFill>
        <p:spPr>
          <a:xfrm>
            <a:off x="4643798" y="4165375"/>
            <a:ext cx="252000" cy="252000"/>
          </a:xfrm>
          <a:prstGeom prst="rect">
            <a:avLst/>
          </a:prstGeom>
        </p:spPr>
      </p:pic>
      <p:pic>
        <p:nvPicPr>
          <p:cNvPr id="219" name="Graphic 218" descr="Map compas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42642" y="3817147"/>
            <a:ext cx="252000" cy="252000"/>
          </a:xfrm>
          <a:prstGeom prst="rect">
            <a:avLst/>
          </a:prstGeom>
        </p:spPr>
      </p:pic>
      <p:pic>
        <p:nvPicPr>
          <p:cNvPr id="223" name="Graphic 222" descr="Watch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635473" y="5523936"/>
            <a:ext cx="252000" cy="252000"/>
          </a:xfrm>
          <a:prstGeom prst="rect">
            <a:avLst/>
          </a:prstGeom>
        </p:spPr>
      </p:pic>
      <p:pic>
        <p:nvPicPr>
          <p:cNvPr id="224" name="Graphic 223" descr="Watch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634751" y="1416887"/>
            <a:ext cx="252000" cy="252000"/>
          </a:xfrm>
          <a:prstGeom prst="rect">
            <a:avLst/>
          </a:prstGeom>
        </p:spPr>
      </p:pic>
      <p:pic>
        <p:nvPicPr>
          <p:cNvPr id="226" name="Graphic 225" descr="Sun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642642" y="1074299"/>
            <a:ext cx="252000" cy="252000"/>
          </a:xfrm>
          <a:prstGeom prst="rect">
            <a:avLst/>
          </a:prstGeom>
        </p:spPr>
      </p:pic>
      <p:pic>
        <p:nvPicPr>
          <p:cNvPr id="227" name="Graphic 226" descr="Unlock"/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601797" y="1089668"/>
            <a:ext cx="252000" cy="252000"/>
          </a:xfrm>
          <a:prstGeom prst="rect">
            <a:avLst/>
          </a:prstGeom>
        </p:spPr>
      </p:pic>
      <p:pic>
        <p:nvPicPr>
          <p:cNvPr id="228" name="Graphic 227" descr="Unlock"/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3635473" y="5865061"/>
            <a:ext cx="252000" cy="252000"/>
          </a:xfrm>
          <a:prstGeom prst="rect">
            <a:avLst/>
          </a:prstGeom>
        </p:spPr>
      </p:pic>
      <p:pic>
        <p:nvPicPr>
          <p:cNvPr id="230" name="Graphic 229" descr="Airplan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635473" y="748186"/>
            <a:ext cx="252000" cy="252000"/>
          </a:xfrm>
          <a:prstGeom prst="rect">
            <a:avLst/>
          </a:prstGeom>
        </p:spPr>
      </p:pic>
      <p:pic>
        <p:nvPicPr>
          <p:cNvPr id="231" name="Graphic 230" descr="Flag"/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4643798" y="1102873"/>
            <a:ext cx="252000" cy="252000"/>
          </a:xfrm>
          <a:prstGeom prst="rect">
            <a:avLst/>
          </a:prstGeom>
        </p:spPr>
      </p:pic>
      <p:pic>
        <p:nvPicPr>
          <p:cNvPr id="232" name="Graphic 231" descr="Earth Globe Europe-Africa"/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4643798" y="3825097"/>
            <a:ext cx="252000" cy="252000"/>
          </a:xfrm>
          <a:prstGeom prst="rect">
            <a:avLst/>
          </a:prstGeom>
        </p:spPr>
      </p:pic>
      <p:pic>
        <p:nvPicPr>
          <p:cNvPr id="239" name="Graphic 238" descr="Sunglasses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4643798" y="4505653"/>
            <a:ext cx="252000" cy="252000"/>
          </a:xfrm>
          <a:prstGeom prst="rect">
            <a:avLst/>
          </a:prstGeom>
        </p:spPr>
      </p:pic>
      <p:pic>
        <p:nvPicPr>
          <p:cNvPr id="241" name="Graphic 240" descr="Snowflake"/>
          <p:cNvPicPr>
            <a:picLocks noChangeAspect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601797" y="3478089"/>
            <a:ext cx="252000" cy="252000"/>
          </a:xfrm>
          <a:prstGeom prst="rect">
            <a:avLst/>
          </a:prstGeom>
        </p:spPr>
      </p:pic>
      <p:pic>
        <p:nvPicPr>
          <p:cNvPr id="242" name="Graphic 241" descr="Snowflake"/>
          <p:cNvPicPr>
            <a:picLocks noChangeAspect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601797" y="3819292"/>
            <a:ext cx="252000" cy="252000"/>
          </a:xfrm>
          <a:prstGeom prst="rect">
            <a:avLst/>
          </a:prstGeom>
        </p:spPr>
      </p:pic>
      <p:pic>
        <p:nvPicPr>
          <p:cNvPr id="244" name="Graphic 243" descr="Snowflake"/>
          <p:cNvPicPr>
            <a:picLocks noChangeAspect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601797" y="748465"/>
            <a:ext cx="252000" cy="252000"/>
          </a:xfrm>
          <a:prstGeom prst="rect">
            <a:avLst/>
          </a:prstGeom>
        </p:spPr>
      </p:pic>
      <p:pic>
        <p:nvPicPr>
          <p:cNvPr id="247" name="Graphic 246" descr="Rocket"/>
          <p:cNvPicPr>
            <a:picLocks noChangeAspect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601797" y="3136886"/>
            <a:ext cx="252000" cy="252000"/>
          </a:xfrm>
          <a:prstGeom prst="rect">
            <a:avLst/>
          </a:prstGeom>
        </p:spPr>
      </p:pic>
      <p:pic>
        <p:nvPicPr>
          <p:cNvPr id="248" name="Graphic 247" descr="Rocket"/>
          <p:cNvPicPr>
            <a:picLocks noChangeAspect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601797" y="6207713"/>
            <a:ext cx="252000" cy="252000"/>
          </a:xfrm>
          <a:prstGeom prst="rect">
            <a:avLst/>
          </a:prstGeom>
        </p:spPr>
      </p:pic>
      <p:pic>
        <p:nvPicPr>
          <p:cNvPr id="249" name="Graphic 248" descr="Rocket"/>
          <p:cNvPicPr>
            <a:picLocks noChangeAspect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1634751" y="2445254"/>
            <a:ext cx="252000" cy="252000"/>
          </a:xfrm>
          <a:prstGeom prst="rect">
            <a:avLst/>
          </a:prstGeom>
        </p:spPr>
      </p:pic>
      <p:pic>
        <p:nvPicPr>
          <p:cNvPr id="250" name="Graphic 249" descr="Rocket"/>
          <p:cNvPicPr>
            <a:picLocks noChangeAspect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1634751" y="5530355"/>
            <a:ext cx="252000" cy="252000"/>
          </a:xfrm>
          <a:prstGeom prst="rect">
            <a:avLst/>
          </a:prstGeom>
        </p:spPr>
      </p:pic>
      <p:pic>
        <p:nvPicPr>
          <p:cNvPr id="251" name="Graphic 250" descr="Rocket"/>
          <p:cNvPicPr>
            <a:picLocks noChangeAspect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2642642" y="1760011"/>
            <a:ext cx="252000" cy="252000"/>
          </a:xfrm>
          <a:prstGeom prst="rect">
            <a:avLst/>
          </a:prstGeom>
        </p:spPr>
      </p:pic>
      <p:pic>
        <p:nvPicPr>
          <p:cNvPr id="252" name="Graphic 251" descr="Rocket"/>
          <p:cNvPicPr>
            <a:picLocks noChangeAspect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3635473" y="1089311"/>
            <a:ext cx="252000" cy="252000"/>
          </a:xfrm>
          <a:prstGeom prst="rect">
            <a:avLst/>
          </a:prstGeom>
        </p:spPr>
      </p:pic>
      <p:pic>
        <p:nvPicPr>
          <p:cNvPr id="253" name="Graphic 252" descr="Rocket"/>
          <p:cNvPicPr>
            <a:picLocks noChangeAspect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4643798" y="422317"/>
            <a:ext cx="252000" cy="252000"/>
          </a:xfrm>
          <a:prstGeom prst="rect">
            <a:avLst/>
          </a:prstGeom>
        </p:spPr>
      </p:pic>
      <p:pic>
        <p:nvPicPr>
          <p:cNvPr id="254" name="Graphic 253" descr="Rocket"/>
          <p:cNvPicPr>
            <a:picLocks noChangeAspect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2642642" y="4845715"/>
            <a:ext cx="252000" cy="252000"/>
          </a:xfrm>
          <a:prstGeom prst="rect">
            <a:avLst/>
          </a:prstGeom>
        </p:spPr>
      </p:pic>
      <p:pic>
        <p:nvPicPr>
          <p:cNvPr id="255" name="Graphic 254" descr="Rocket"/>
          <p:cNvPicPr>
            <a:picLocks noChangeAspect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3635473" y="4159436"/>
            <a:ext cx="252000" cy="252000"/>
          </a:xfrm>
          <a:prstGeom prst="rect">
            <a:avLst/>
          </a:prstGeom>
        </p:spPr>
      </p:pic>
      <p:pic>
        <p:nvPicPr>
          <p:cNvPr id="256" name="Graphic 255" descr="Rocket"/>
          <p:cNvPicPr>
            <a:picLocks noChangeAspect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4643798" y="3484819"/>
            <a:ext cx="252000" cy="252000"/>
          </a:xfrm>
          <a:prstGeom prst="rect">
            <a:avLst/>
          </a:prstGeom>
        </p:spPr>
      </p:pic>
      <p:pic>
        <p:nvPicPr>
          <p:cNvPr id="257" name="Graphic 256" descr="Rocket"/>
          <p:cNvPicPr>
            <a:picLocks noChangeAspect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4643798" y="6547320"/>
            <a:ext cx="252000" cy="252000"/>
          </a:xfrm>
          <a:prstGeom prst="rect">
            <a:avLst/>
          </a:prstGeom>
        </p:spPr>
      </p:pic>
      <p:pic>
        <p:nvPicPr>
          <p:cNvPr id="258" name="Graphic 257" descr="Rocket"/>
          <p:cNvPicPr>
            <a:picLocks noChangeAspect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2642642" y="2445723"/>
            <a:ext cx="252000" cy="252000"/>
          </a:xfrm>
          <a:prstGeom prst="rect">
            <a:avLst/>
          </a:prstGeom>
        </p:spPr>
      </p:pic>
      <p:pic>
        <p:nvPicPr>
          <p:cNvPr id="259" name="Graphic 258" descr="Rocket"/>
          <p:cNvPicPr>
            <a:picLocks noChangeAspect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3635473" y="3136061"/>
            <a:ext cx="252000" cy="252000"/>
          </a:xfrm>
          <a:prstGeom prst="rect">
            <a:avLst/>
          </a:prstGeom>
        </p:spPr>
      </p:pic>
      <p:pic>
        <p:nvPicPr>
          <p:cNvPr id="261" name="Graphic 260" descr="Rocket"/>
          <p:cNvPicPr>
            <a:picLocks noChangeAspect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601797" y="2795683"/>
            <a:ext cx="252000" cy="252000"/>
          </a:xfrm>
          <a:prstGeom prst="rect">
            <a:avLst/>
          </a:prstGeom>
        </p:spPr>
      </p:pic>
      <p:pic>
        <p:nvPicPr>
          <p:cNvPr id="262" name="Graphic 261" descr="Rocket"/>
          <p:cNvPicPr>
            <a:picLocks noChangeAspect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2642642" y="5531427"/>
            <a:ext cx="252000" cy="252000"/>
          </a:xfrm>
          <a:prstGeom prst="rect">
            <a:avLst/>
          </a:prstGeom>
        </p:spPr>
      </p:pic>
      <p:pic>
        <p:nvPicPr>
          <p:cNvPr id="263" name="Graphic 262" descr="Eye dropper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1634751" y="1074098"/>
            <a:ext cx="252000" cy="252000"/>
          </a:xfrm>
          <a:prstGeom prst="rect">
            <a:avLst/>
          </a:prstGeom>
        </p:spPr>
      </p:pic>
      <p:pic>
        <p:nvPicPr>
          <p:cNvPr id="264" name="Graphic 263" descr="Eye dropper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1634751" y="2102465"/>
            <a:ext cx="252000" cy="252000"/>
          </a:xfrm>
          <a:prstGeom prst="rect">
            <a:avLst/>
          </a:prstGeom>
        </p:spPr>
      </p:pic>
      <p:pic>
        <p:nvPicPr>
          <p:cNvPr id="265" name="Graphic 264" descr="Eye dropper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4643798" y="1783429"/>
            <a:ext cx="252000" cy="252000"/>
          </a:xfrm>
          <a:prstGeom prst="rect">
            <a:avLst/>
          </a:prstGeom>
        </p:spPr>
      </p:pic>
      <p:pic>
        <p:nvPicPr>
          <p:cNvPr id="266" name="Graphic 265" descr="Eye dropper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1634751" y="4159199"/>
            <a:ext cx="252000" cy="252000"/>
          </a:xfrm>
          <a:prstGeom prst="rect">
            <a:avLst/>
          </a:prstGeom>
        </p:spPr>
      </p:pic>
      <p:pic>
        <p:nvPicPr>
          <p:cNvPr id="267" name="Graphic 266" descr="Eye dropper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2642642" y="388587"/>
            <a:ext cx="252000" cy="252000"/>
          </a:xfrm>
          <a:prstGeom prst="rect">
            <a:avLst/>
          </a:prstGeom>
        </p:spPr>
      </p:pic>
      <p:pic>
        <p:nvPicPr>
          <p:cNvPr id="268" name="Graphic 267" descr="Eye dropper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1634751" y="4501988"/>
            <a:ext cx="252000" cy="252000"/>
          </a:xfrm>
          <a:prstGeom prst="rect">
            <a:avLst/>
          </a:prstGeom>
        </p:spPr>
      </p:pic>
      <p:pic>
        <p:nvPicPr>
          <p:cNvPr id="269" name="Graphic 268" descr="Eye dropper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3635473" y="5182811"/>
            <a:ext cx="252000" cy="252000"/>
          </a:xfrm>
          <a:prstGeom prst="rect">
            <a:avLst/>
          </a:prstGeom>
        </p:spPr>
      </p:pic>
      <p:pic>
        <p:nvPicPr>
          <p:cNvPr id="270" name="Graphic 269" descr="Eye dropper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4643798" y="5186209"/>
            <a:ext cx="252000" cy="252000"/>
          </a:xfrm>
          <a:prstGeom prst="rect">
            <a:avLst/>
          </a:prstGeom>
        </p:spPr>
      </p:pic>
      <p:pic>
        <p:nvPicPr>
          <p:cNvPr id="271" name="Graphic 270" descr="Sun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634751" y="3130832"/>
            <a:ext cx="252000" cy="252000"/>
          </a:xfrm>
          <a:prstGeom prst="rect">
            <a:avLst/>
          </a:prstGeom>
        </p:spPr>
      </p:pic>
      <p:pic>
        <p:nvPicPr>
          <p:cNvPr id="272" name="Graphic 271" descr="Pocket knife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601797" y="2113277"/>
            <a:ext cx="252000" cy="252000"/>
          </a:xfrm>
          <a:prstGeom prst="rect">
            <a:avLst/>
          </a:prstGeom>
        </p:spPr>
      </p:pic>
      <p:pic>
        <p:nvPicPr>
          <p:cNvPr id="273" name="Graphic 272" descr="Pocket knife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601797" y="2454480"/>
            <a:ext cx="252000" cy="252000"/>
          </a:xfrm>
          <a:prstGeom prst="rect">
            <a:avLst/>
          </a:prstGeom>
        </p:spPr>
      </p:pic>
      <p:pic>
        <p:nvPicPr>
          <p:cNvPr id="274" name="Graphic 273" descr="Moon and stars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601797" y="407262"/>
            <a:ext cx="252000" cy="252000"/>
          </a:xfrm>
          <a:prstGeom prst="rect">
            <a:avLst/>
          </a:prstGeom>
        </p:spPr>
      </p:pic>
      <p:pic>
        <p:nvPicPr>
          <p:cNvPr id="275" name="Graphic 274" descr="Fork and knif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01797" y="5525307"/>
            <a:ext cx="252000" cy="252000"/>
          </a:xfrm>
          <a:prstGeom prst="rect">
            <a:avLst/>
          </a:prstGeom>
        </p:spPr>
      </p:pic>
      <p:pic>
        <p:nvPicPr>
          <p:cNvPr id="276" name="Graphic 275" descr="Fork and knif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01797" y="5866510"/>
            <a:ext cx="252000" cy="252000"/>
          </a:xfrm>
          <a:prstGeom prst="rect">
            <a:avLst/>
          </a:prstGeom>
        </p:spPr>
      </p:pic>
      <p:pic>
        <p:nvPicPr>
          <p:cNvPr id="277" name="Graphic 276" descr="Map compas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42642" y="2788579"/>
            <a:ext cx="252000" cy="252000"/>
          </a:xfrm>
          <a:prstGeom prst="rect">
            <a:avLst/>
          </a:prstGeom>
        </p:spPr>
      </p:pic>
      <p:sp>
        <p:nvSpPr>
          <p:cNvPr id="279" name="Oval 278"/>
          <p:cNvSpPr/>
          <p:nvPr/>
        </p:nvSpPr>
        <p:spPr>
          <a:xfrm>
            <a:off x="6133232" y="1432018"/>
            <a:ext cx="4863407" cy="4878303"/>
          </a:xfrm>
          <a:prstGeom prst="ellipse">
            <a:avLst/>
          </a:prstGeom>
          <a:solidFill>
            <a:schemeClr val="tx2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0" name="4-Point Star 146"/>
          <p:cNvSpPr>
            <a:spLocks noChangeAspect="1"/>
          </p:cNvSpPr>
          <p:nvPr/>
        </p:nvSpPr>
        <p:spPr>
          <a:xfrm>
            <a:off x="6395436" y="1628100"/>
            <a:ext cx="4465119" cy="4465119"/>
          </a:xfrm>
          <a:prstGeom prst="star7">
            <a:avLst>
              <a:gd name="adj" fmla="val 30350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81" name="4-Point Star 146"/>
          <p:cNvSpPr>
            <a:spLocks noChangeAspect="1"/>
          </p:cNvSpPr>
          <p:nvPr/>
        </p:nvSpPr>
        <p:spPr>
          <a:xfrm>
            <a:off x="6139614" y="2153347"/>
            <a:ext cx="3121435" cy="3121435"/>
          </a:xfrm>
          <a:prstGeom prst="star7">
            <a:avLst>
              <a:gd name="adj" fmla="val 35496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82" name="4-Point Star 146"/>
          <p:cNvSpPr>
            <a:spLocks noChangeAspect="1"/>
          </p:cNvSpPr>
          <p:nvPr/>
        </p:nvSpPr>
        <p:spPr>
          <a:xfrm>
            <a:off x="7983159" y="2101397"/>
            <a:ext cx="3121435" cy="3121435"/>
          </a:xfrm>
          <a:prstGeom prst="star7">
            <a:avLst>
              <a:gd name="adj" fmla="val 35496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83" name="4-Point Star 146"/>
          <p:cNvSpPr>
            <a:spLocks noChangeAspect="1"/>
          </p:cNvSpPr>
          <p:nvPr/>
        </p:nvSpPr>
        <p:spPr>
          <a:xfrm>
            <a:off x="7101922" y="1401225"/>
            <a:ext cx="3121435" cy="3121435"/>
          </a:xfrm>
          <a:prstGeom prst="star7">
            <a:avLst>
              <a:gd name="adj" fmla="val 35496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84" name="4-Point Star 146"/>
          <p:cNvSpPr>
            <a:spLocks noChangeAspect="1"/>
          </p:cNvSpPr>
          <p:nvPr/>
        </p:nvSpPr>
        <p:spPr>
          <a:xfrm>
            <a:off x="7166849" y="3106861"/>
            <a:ext cx="3121435" cy="3121435"/>
          </a:xfrm>
          <a:prstGeom prst="star7">
            <a:avLst>
              <a:gd name="adj" fmla="val 35496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260" name="Graphic 259" descr="Rocket"/>
          <p:cNvPicPr>
            <a:picLocks noChangeAspect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7158025" y="2605575"/>
            <a:ext cx="2700000" cy="2700000"/>
          </a:xfrm>
          <a:prstGeom prst="rect">
            <a:avLst/>
          </a:prstGeom>
        </p:spPr>
      </p:pic>
      <p:sp>
        <p:nvSpPr>
          <p:cNvPr id="286" name="4-Point Star 146"/>
          <p:cNvSpPr>
            <a:spLocks noChangeAspect="1"/>
          </p:cNvSpPr>
          <p:nvPr/>
        </p:nvSpPr>
        <p:spPr>
          <a:xfrm>
            <a:off x="6130144" y="1502103"/>
            <a:ext cx="4839011" cy="4839011"/>
          </a:xfrm>
          <a:prstGeom prst="star32">
            <a:avLst>
              <a:gd name="adj" fmla="val 45033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125" name="Picture 124"/>
          <p:cNvPicPr>
            <a:picLocks noChangeAspect="1"/>
          </p:cNvPicPr>
          <p:nvPr/>
        </p:nvPicPr>
        <p:blipFill rotWithShape="1">
          <a:blip r:embed="rId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96" t="12874" r="18417" b="23359"/>
          <a:stretch/>
        </p:blipFill>
        <p:spPr>
          <a:xfrm>
            <a:off x="10372803" y="5290263"/>
            <a:ext cx="1376105" cy="684214"/>
          </a:xfrm>
          <a:prstGeom prst="rect">
            <a:avLst/>
          </a:prstGeom>
        </p:spPr>
      </p:pic>
      <p:sp>
        <p:nvSpPr>
          <p:cNvPr id="126" name="Rectangle 125">
            <a:hlinkClick r:id="" action="ppaction://hlinkshowjump?jump=nextslide"/>
          </p:cNvPr>
          <p:cNvSpPr/>
          <p:nvPr/>
        </p:nvSpPr>
        <p:spPr>
          <a:xfrm>
            <a:off x="10065792" y="5913773"/>
            <a:ext cx="207594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dirty="0">
                <a:ln w="22225">
                  <a:noFill/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</a:t>
            </a:r>
            <a:r>
              <a:rPr lang="en-US" sz="2000" b="1" dirty="0">
                <a:ln w="22225">
                  <a:noFill/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lick here to have another go.</a:t>
            </a:r>
          </a:p>
        </p:txBody>
      </p:sp>
      <p:pic>
        <p:nvPicPr>
          <p:cNvPr id="127" name="Picture 126"/>
          <p:cNvPicPr>
            <a:picLocks noChangeAspect="1"/>
          </p:cNvPicPr>
          <p:nvPr/>
        </p:nvPicPr>
        <p:blipFill>
          <a:blip r:embed="rId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3892" y="5741612"/>
            <a:ext cx="2828789" cy="1109568"/>
          </a:xfrm>
          <a:prstGeom prst="rect">
            <a:avLst/>
          </a:prstGeom>
        </p:spPr>
      </p:pic>
      <p:sp>
        <p:nvSpPr>
          <p:cNvPr id="128" name="TextBox 127"/>
          <p:cNvSpPr txBox="1"/>
          <p:nvPr/>
        </p:nvSpPr>
        <p:spPr>
          <a:xfrm>
            <a:off x="5110895" y="4967"/>
            <a:ext cx="69654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2"/>
                </a:solidFill>
              </a:rPr>
              <a:t>Think of a two digit number. Add the two digits together and take this number away from the original number. </a:t>
            </a:r>
          </a:p>
          <a:p>
            <a:pPr algn="ctr"/>
            <a:r>
              <a:rPr lang="en-GB" sz="1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E.g. </a:t>
            </a:r>
            <a:r>
              <a:rPr lang="en-GB" sz="16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76</a:t>
            </a:r>
            <a:r>
              <a:rPr lang="en-GB" sz="1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 7+6  = 13      76 – 13 = the number to keep in your mind and check against the table on the left to see the relevant icon. </a:t>
            </a:r>
          </a:p>
          <a:p>
            <a:pPr algn="ctr"/>
            <a:r>
              <a:rPr lang="en-GB" sz="1600" dirty="0">
                <a:solidFill>
                  <a:schemeClr val="bg2"/>
                </a:solidFill>
              </a:rPr>
              <a:t>Click the centre of the circle below to see if your mind has been read!  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278" name="Oval 277"/>
          <p:cNvSpPr/>
          <p:nvPr/>
        </p:nvSpPr>
        <p:spPr>
          <a:xfrm>
            <a:off x="7434959" y="2872728"/>
            <a:ext cx="2305373" cy="2085125"/>
          </a:xfrm>
          <a:prstGeom prst="ellipse">
            <a:avLst/>
          </a:prstGeom>
          <a:solidFill>
            <a:srgbClr val="A7DCF7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71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20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" dur="20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5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8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8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8"/>
                  </p:tgtEl>
                </p:cond>
              </p:nextCondLst>
            </p:seq>
          </p:childTnLst>
        </p:cTn>
      </p:par>
    </p:tnLst>
    <p:bldLst>
      <p:bldP spid="280" grpId="0" animBg="1"/>
      <p:bldP spid="281" grpId="0" animBg="1"/>
      <p:bldP spid="282" grpId="0" animBg="1"/>
      <p:bldP spid="283" grpId="0" animBg="1"/>
      <p:bldP spid="284" grpId="0" animBg="1"/>
      <p:bldP spid="286" grpId="0" animBg="1"/>
      <p:bldP spid="1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005135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010269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015403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4020537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681419"/>
              </p:ext>
            </p:extLst>
          </p:nvPr>
        </p:nvGraphicFramePr>
        <p:xfrm>
          <a:off x="502568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265421"/>
              </p:ext>
            </p:extLst>
          </p:nvPr>
        </p:nvGraphicFramePr>
        <p:xfrm>
          <a:off x="1507702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175114"/>
              </p:ext>
            </p:extLst>
          </p:nvPr>
        </p:nvGraphicFramePr>
        <p:xfrm>
          <a:off x="2512836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460151"/>
              </p:ext>
            </p:extLst>
          </p:nvPr>
        </p:nvGraphicFramePr>
        <p:xfrm>
          <a:off x="3517970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086026"/>
              </p:ext>
            </p:extLst>
          </p:nvPr>
        </p:nvGraphicFramePr>
        <p:xfrm>
          <a:off x="4523105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pic>
        <p:nvPicPr>
          <p:cNvPr id="120" name="Graphic 119" descr="Map compas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0544" y="2805722"/>
            <a:ext cx="252000" cy="252000"/>
          </a:xfrm>
          <a:prstGeom prst="rect">
            <a:avLst/>
          </a:prstGeom>
        </p:spPr>
      </p:pic>
      <p:pic>
        <p:nvPicPr>
          <p:cNvPr id="190" name="Graphic 189" descr="Watering pot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0544" y="6557467"/>
            <a:ext cx="252000" cy="252000"/>
          </a:xfrm>
          <a:prstGeom prst="rect">
            <a:avLst/>
          </a:prstGeom>
        </p:spPr>
      </p:pic>
      <p:pic>
        <p:nvPicPr>
          <p:cNvPr id="196" name="Graphic 195" descr="Watering pot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35505" y="2798373"/>
            <a:ext cx="252000" cy="252000"/>
          </a:xfrm>
          <a:prstGeom prst="rect">
            <a:avLst/>
          </a:prstGeom>
        </p:spPr>
      </p:pic>
      <p:pic>
        <p:nvPicPr>
          <p:cNvPr id="200" name="Graphic 199" descr="Watering pot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41132" y="1427139"/>
            <a:ext cx="252000" cy="252000"/>
          </a:xfrm>
          <a:prstGeom prst="rect">
            <a:avLst/>
          </a:prstGeom>
        </p:spPr>
      </p:pic>
      <p:pic>
        <p:nvPicPr>
          <p:cNvPr id="204" name="Graphic 203" descr="Watering pot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41132" y="4497516"/>
            <a:ext cx="252000" cy="252000"/>
          </a:xfrm>
          <a:prstGeom prst="rect">
            <a:avLst/>
          </a:prstGeom>
        </p:spPr>
      </p:pic>
      <p:pic>
        <p:nvPicPr>
          <p:cNvPr id="205" name="Graphic 204" descr="Hammer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10544" y="2464655"/>
            <a:ext cx="252000" cy="252000"/>
          </a:xfrm>
          <a:prstGeom prst="rect">
            <a:avLst/>
          </a:prstGeom>
        </p:spPr>
      </p:pic>
      <p:pic>
        <p:nvPicPr>
          <p:cNvPr id="207" name="Graphic 206" descr="Hammer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641132" y="6544435"/>
            <a:ext cx="252000" cy="252000"/>
          </a:xfrm>
          <a:prstGeom prst="rect">
            <a:avLst/>
          </a:prstGeom>
        </p:spPr>
      </p:pic>
      <p:pic>
        <p:nvPicPr>
          <p:cNvPr id="209" name="Graphic 208" descr="Hammer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641132" y="6203281"/>
            <a:ext cx="252000" cy="252000"/>
          </a:xfrm>
          <a:prstGeom prst="rect">
            <a:avLst/>
          </a:prstGeom>
        </p:spPr>
      </p:pic>
      <p:sp>
        <p:nvSpPr>
          <p:cNvPr id="135" name="TextBox 134"/>
          <p:cNvSpPr txBox="1"/>
          <p:nvPr/>
        </p:nvSpPr>
        <p:spPr>
          <a:xfrm>
            <a:off x="3330183" y="3464422"/>
            <a:ext cx="625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Wingdings" panose="05000000000000000000" pitchFamily="2" charset="2"/>
                <a:sym typeface="Wingdings 3" panose="05040102010807070707" pitchFamily="18" charset="2"/>
              </a:rPr>
              <a:t></a:t>
            </a:r>
            <a:endParaRPr lang="en-GB" dirty="0">
              <a:latin typeface="Wingdings" panose="05000000000000000000" pitchFamily="2" charset="2"/>
            </a:endParaRPr>
          </a:p>
        </p:txBody>
      </p:sp>
      <p:pic>
        <p:nvPicPr>
          <p:cNvPr id="65" name="Graphic 64" descr="Scales of Justic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613793" y="1430363"/>
            <a:ext cx="252000" cy="252000"/>
          </a:xfrm>
          <a:prstGeom prst="rect">
            <a:avLst/>
          </a:prstGeom>
        </p:spPr>
      </p:pic>
      <p:pic>
        <p:nvPicPr>
          <p:cNvPr id="67" name="Graphic 66" descr="Scales of Justic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613793" y="404486"/>
            <a:ext cx="252000" cy="252000"/>
          </a:xfrm>
          <a:prstGeom prst="rect">
            <a:avLst/>
          </a:prstGeom>
        </p:spPr>
      </p:pic>
      <p:pic>
        <p:nvPicPr>
          <p:cNvPr id="24" name="Graphic 23" descr="Mining Tool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10544" y="5534258"/>
            <a:ext cx="252000" cy="252000"/>
          </a:xfrm>
          <a:prstGeom prst="rect">
            <a:avLst/>
          </a:prstGeom>
        </p:spPr>
      </p:pic>
      <p:pic>
        <p:nvPicPr>
          <p:cNvPr id="36" name="Graphic 35" descr="Lea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10544" y="418253"/>
            <a:ext cx="252000" cy="252000"/>
          </a:xfrm>
          <a:prstGeom prst="rect">
            <a:avLst/>
          </a:prstGeom>
        </p:spPr>
      </p:pic>
      <p:pic>
        <p:nvPicPr>
          <p:cNvPr id="37" name="Graphic 36" descr="Snowflak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635505" y="2113901"/>
            <a:ext cx="252000" cy="252000"/>
          </a:xfrm>
          <a:prstGeom prst="rect">
            <a:avLst/>
          </a:prstGeom>
        </p:spPr>
      </p:pic>
      <p:pic>
        <p:nvPicPr>
          <p:cNvPr id="38" name="Graphic 37" descr="Moon and stars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635505" y="5536261"/>
            <a:ext cx="252000" cy="252000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478" y="1431471"/>
            <a:ext cx="256054" cy="249958"/>
          </a:xfrm>
          <a:prstGeom prst="rect">
            <a:avLst/>
          </a:prstGeom>
        </p:spPr>
      </p:pic>
      <p:pic>
        <p:nvPicPr>
          <p:cNvPr id="75" name="Graphic 74" descr="Lea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612516" y="3489920"/>
            <a:ext cx="252000" cy="252000"/>
          </a:xfrm>
          <a:prstGeom prst="rect">
            <a:avLst/>
          </a:prstGeom>
        </p:spPr>
      </p:pic>
      <p:pic>
        <p:nvPicPr>
          <p:cNvPr id="78" name="Graphic 77" descr="Fork and knife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613793" y="3140158"/>
            <a:ext cx="252000" cy="252000"/>
          </a:xfrm>
          <a:prstGeom prst="rect">
            <a:avLst/>
          </a:prstGeom>
        </p:spPr>
      </p:pic>
      <p:pic>
        <p:nvPicPr>
          <p:cNvPr id="82" name="Graphic 81" descr="Watch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4635505" y="5878497"/>
            <a:ext cx="252000" cy="252000"/>
          </a:xfrm>
          <a:prstGeom prst="rect">
            <a:avLst/>
          </a:prstGeom>
        </p:spPr>
      </p:pic>
      <p:pic>
        <p:nvPicPr>
          <p:cNvPr id="103" name="Graphic 102" descr="Brain in head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610544" y="1782521"/>
            <a:ext cx="252000" cy="252000"/>
          </a:xfrm>
          <a:prstGeom prst="rect">
            <a:avLst/>
          </a:prstGeom>
        </p:spPr>
      </p:pic>
      <p:pic>
        <p:nvPicPr>
          <p:cNvPr id="108" name="Graphic 107" descr="Sunglasses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635505" y="746999"/>
            <a:ext cx="252000" cy="252000"/>
          </a:xfrm>
          <a:prstGeom prst="rect">
            <a:avLst/>
          </a:prstGeom>
        </p:spPr>
      </p:pic>
      <p:pic>
        <p:nvPicPr>
          <p:cNvPr id="109" name="Graphic 108" descr="Sun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1613793" y="5191912"/>
            <a:ext cx="252000" cy="252000"/>
          </a:xfrm>
          <a:prstGeom prst="rect">
            <a:avLst/>
          </a:prstGeom>
        </p:spPr>
      </p:pic>
      <p:pic>
        <p:nvPicPr>
          <p:cNvPr id="116" name="Graphic 115" descr="Key"/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1613793" y="4849953"/>
            <a:ext cx="252000" cy="252000"/>
          </a:xfrm>
          <a:prstGeom prst="rect">
            <a:avLst/>
          </a:prstGeom>
        </p:spPr>
      </p:pic>
      <p:pic>
        <p:nvPicPr>
          <p:cNvPr id="117" name="Graphic 116" descr="Soccer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3641132" y="3815210"/>
            <a:ext cx="252000" cy="252000"/>
          </a:xfrm>
          <a:prstGeom prst="rect">
            <a:avLst/>
          </a:prstGeom>
        </p:spPr>
      </p:pic>
      <p:pic>
        <p:nvPicPr>
          <p:cNvPr id="119" name="Graphic 118" descr="Airplane"/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3641132" y="3474057"/>
            <a:ext cx="252000" cy="252000"/>
          </a:xfrm>
          <a:prstGeom prst="rect">
            <a:avLst/>
          </a:prstGeom>
        </p:spPr>
      </p:pic>
      <p:pic>
        <p:nvPicPr>
          <p:cNvPr id="122" name="Graphic 121" descr="Apple"/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4635505" y="4509553"/>
            <a:ext cx="252000" cy="252000"/>
          </a:xfrm>
          <a:prstGeom prst="rect">
            <a:avLst/>
          </a:prstGeom>
        </p:spPr>
      </p:pic>
      <p:pic>
        <p:nvPicPr>
          <p:cNvPr id="124" name="Graphic 123" descr="Rocket"/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8"/>
              </a:ext>
            </a:extLst>
          </a:blip>
          <a:stretch>
            <a:fillRect/>
          </a:stretch>
        </p:blipFill>
        <p:spPr>
          <a:xfrm>
            <a:off x="610544" y="1441454"/>
            <a:ext cx="252000" cy="252000"/>
          </a:xfrm>
          <a:prstGeom prst="rect">
            <a:avLst/>
          </a:prstGeom>
        </p:spPr>
      </p:pic>
      <p:pic>
        <p:nvPicPr>
          <p:cNvPr id="128" name="Graphic 127" descr="Mining Tool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35505" y="1771665"/>
            <a:ext cx="252000" cy="252000"/>
          </a:xfrm>
          <a:prstGeom prst="rect">
            <a:avLst/>
          </a:prstGeom>
        </p:spPr>
      </p:pic>
      <p:pic>
        <p:nvPicPr>
          <p:cNvPr id="130" name="Graphic 129" descr="Umbrella"/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0"/>
              </a:ext>
            </a:extLst>
          </a:blip>
          <a:stretch>
            <a:fillRect/>
          </a:stretch>
        </p:blipFill>
        <p:spPr>
          <a:xfrm>
            <a:off x="1613793" y="746445"/>
            <a:ext cx="252000" cy="252000"/>
          </a:xfrm>
          <a:prstGeom prst="rect">
            <a:avLst/>
          </a:prstGeom>
        </p:spPr>
      </p:pic>
      <p:pic>
        <p:nvPicPr>
          <p:cNvPr id="132" name="Graphic 131" descr="Moon and stars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641132" y="2450598"/>
            <a:ext cx="252000" cy="252000"/>
          </a:xfrm>
          <a:prstGeom prst="rect">
            <a:avLst/>
          </a:prstGeom>
        </p:spPr>
      </p:pic>
      <p:pic>
        <p:nvPicPr>
          <p:cNvPr id="133" name="Graphic 132" descr="Watering pot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41132" y="744833"/>
            <a:ext cx="252000" cy="252000"/>
          </a:xfrm>
          <a:prstGeom prst="rect">
            <a:avLst/>
          </a:prstGeom>
        </p:spPr>
      </p:pic>
      <p:pic>
        <p:nvPicPr>
          <p:cNvPr id="134" name="Graphic 133" descr="Earth Globe Europe-Africa"/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612516" y="1442288"/>
            <a:ext cx="252000" cy="252000"/>
          </a:xfrm>
          <a:prstGeom prst="rect">
            <a:avLst/>
          </a:prstGeom>
        </p:spPr>
      </p:pic>
      <p:pic>
        <p:nvPicPr>
          <p:cNvPr id="136" name="Graphic 135" descr="Sunglasses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2612516" y="5537552"/>
            <a:ext cx="252000" cy="252000"/>
          </a:xfrm>
          <a:prstGeom prst="rect">
            <a:avLst/>
          </a:prstGeom>
        </p:spPr>
      </p:pic>
      <p:pic>
        <p:nvPicPr>
          <p:cNvPr id="138" name="Graphic 137" descr="Pocket knife"/>
          <p:cNvPicPr>
            <a:picLocks noChangeAspect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4"/>
              </a:ext>
            </a:extLst>
          </a:blip>
          <a:stretch>
            <a:fillRect/>
          </a:stretch>
        </p:blipFill>
        <p:spPr>
          <a:xfrm>
            <a:off x="3641132" y="4838669"/>
            <a:ext cx="252000" cy="252000"/>
          </a:xfrm>
          <a:prstGeom prst="rect">
            <a:avLst/>
          </a:prstGeom>
        </p:spPr>
      </p:pic>
      <p:pic>
        <p:nvPicPr>
          <p:cNvPr id="140" name="Graphic 139" descr="Unlock"/>
          <p:cNvPicPr>
            <a:picLocks noChangeAspect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6"/>
              </a:ext>
            </a:extLst>
          </a:blip>
          <a:stretch>
            <a:fillRect/>
          </a:stretch>
        </p:blipFill>
        <p:spPr>
          <a:xfrm>
            <a:off x="2612516" y="418472"/>
            <a:ext cx="252000" cy="252000"/>
          </a:xfrm>
          <a:prstGeom prst="rect">
            <a:avLst/>
          </a:prstGeom>
        </p:spPr>
      </p:pic>
      <p:pic>
        <p:nvPicPr>
          <p:cNvPr id="146" name="Graphic 145" descr="Windmill"/>
          <p:cNvPicPr>
            <a:picLocks noChangeAspect="1"/>
          </p:cNvPicPr>
          <p:nvPr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8"/>
              </a:ext>
            </a:extLst>
          </a:blip>
          <a:stretch>
            <a:fillRect/>
          </a:stretch>
        </p:blipFill>
        <p:spPr>
          <a:xfrm>
            <a:off x="1613793" y="4507994"/>
            <a:ext cx="252000" cy="252000"/>
          </a:xfrm>
          <a:prstGeom prst="rect">
            <a:avLst/>
          </a:prstGeom>
        </p:spPr>
      </p:pic>
      <p:pic>
        <p:nvPicPr>
          <p:cNvPr id="149" name="Graphic 148" descr="Fork and knife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612516" y="2807376"/>
            <a:ext cx="252000" cy="252000"/>
          </a:xfrm>
          <a:prstGeom prst="rect">
            <a:avLst/>
          </a:prstGeom>
        </p:spPr>
      </p:pic>
      <p:pic>
        <p:nvPicPr>
          <p:cNvPr id="150" name="Graphic 149" descr="Apple"/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2612516" y="4513736"/>
            <a:ext cx="252000" cy="252000"/>
          </a:xfrm>
          <a:prstGeom prst="rect">
            <a:avLst/>
          </a:prstGeom>
        </p:spPr>
      </p:pic>
      <p:pic>
        <p:nvPicPr>
          <p:cNvPr id="153" name="Graphic 152" descr="Partial Sun"/>
          <p:cNvPicPr>
            <a:picLocks noChangeAspect="1"/>
          </p:cNvPicPr>
          <p:nvPr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0"/>
              </a:ext>
            </a:extLst>
          </a:blip>
          <a:stretch>
            <a:fillRect/>
          </a:stretch>
        </p:blipFill>
        <p:spPr>
          <a:xfrm>
            <a:off x="3641132" y="5179822"/>
            <a:ext cx="252000" cy="252000"/>
          </a:xfrm>
          <a:prstGeom prst="rect">
            <a:avLst/>
          </a:prstGeom>
        </p:spPr>
      </p:pic>
      <p:pic>
        <p:nvPicPr>
          <p:cNvPr id="158" name="Graphic 157" descr="Umbrella"/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0"/>
              </a:ext>
            </a:extLst>
          </a:blip>
          <a:stretch>
            <a:fillRect/>
          </a:stretch>
        </p:blipFill>
        <p:spPr>
          <a:xfrm>
            <a:off x="3641132" y="2109445"/>
            <a:ext cx="252000" cy="252000"/>
          </a:xfrm>
          <a:prstGeom prst="rect">
            <a:avLst/>
          </a:prstGeom>
        </p:spPr>
      </p:pic>
      <p:pic>
        <p:nvPicPr>
          <p:cNvPr id="159" name="Graphic 158" descr="Lea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641132" y="403680"/>
            <a:ext cx="252000" cy="252000"/>
          </a:xfrm>
          <a:prstGeom prst="rect">
            <a:avLst/>
          </a:prstGeom>
        </p:spPr>
      </p:pic>
      <p:pic>
        <p:nvPicPr>
          <p:cNvPr id="160" name="Graphic 159" descr="Moon and stars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10544" y="77186"/>
            <a:ext cx="252000" cy="252000"/>
          </a:xfrm>
          <a:prstGeom prst="rect">
            <a:avLst/>
          </a:prstGeom>
        </p:spPr>
      </p:pic>
      <p:pic>
        <p:nvPicPr>
          <p:cNvPr id="162" name="Graphic 161" descr="Earth Globe Europe-Africa"/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612516" y="759744"/>
            <a:ext cx="252000" cy="252000"/>
          </a:xfrm>
          <a:prstGeom prst="rect">
            <a:avLst/>
          </a:prstGeom>
        </p:spPr>
      </p:pic>
      <p:pic>
        <p:nvPicPr>
          <p:cNvPr id="163" name="Graphic 162" descr="Flag"/>
          <p:cNvPicPr>
            <a:picLocks noChangeAspect="1"/>
          </p:cNvPicPr>
          <p:nvPr/>
        </p:nvPicPr>
        <p:blipFill>
          <a:blip r:embed="rId5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2"/>
              </a:ext>
            </a:extLst>
          </a:blip>
          <a:stretch>
            <a:fillRect/>
          </a:stretch>
        </p:blipFill>
        <p:spPr>
          <a:xfrm>
            <a:off x="2612516" y="77200"/>
            <a:ext cx="252000" cy="252000"/>
          </a:xfrm>
          <a:prstGeom prst="rect">
            <a:avLst/>
          </a:prstGeom>
        </p:spPr>
      </p:pic>
      <p:pic>
        <p:nvPicPr>
          <p:cNvPr id="172" name="Graphic 171" descr="Eye dropper"/>
          <p:cNvPicPr>
            <a:picLocks noChangeAspect="1"/>
          </p:cNvPicPr>
          <p:nvPr/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4"/>
              </a:ext>
            </a:extLst>
          </a:blip>
          <a:stretch>
            <a:fillRect/>
          </a:stretch>
        </p:blipFill>
        <p:spPr>
          <a:xfrm>
            <a:off x="4635505" y="1089235"/>
            <a:ext cx="252000" cy="252000"/>
          </a:xfrm>
          <a:prstGeom prst="rect">
            <a:avLst/>
          </a:prstGeom>
        </p:spPr>
      </p:pic>
      <p:pic>
        <p:nvPicPr>
          <p:cNvPr id="173" name="Graphic 172" descr="Partial Sun"/>
          <p:cNvPicPr>
            <a:picLocks noChangeAspect="1"/>
          </p:cNvPicPr>
          <p:nvPr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0"/>
              </a:ext>
            </a:extLst>
          </a:blip>
          <a:stretch>
            <a:fillRect/>
          </a:stretch>
        </p:blipFill>
        <p:spPr>
          <a:xfrm>
            <a:off x="1613793" y="62527"/>
            <a:ext cx="252000" cy="252000"/>
          </a:xfrm>
          <a:prstGeom prst="rect">
            <a:avLst/>
          </a:prstGeom>
        </p:spPr>
      </p:pic>
      <p:pic>
        <p:nvPicPr>
          <p:cNvPr id="176" name="Graphic 175" descr="Unlock"/>
          <p:cNvPicPr>
            <a:picLocks noChangeAspect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6"/>
              </a:ext>
            </a:extLst>
          </a:blip>
          <a:stretch>
            <a:fillRect/>
          </a:stretch>
        </p:blipFill>
        <p:spPr>
          <a:xfrm>
            <a:off x="1613793" y="3824076"/>
            <a:ext cx="252000" cy="252000"/>
          </a:xfrm>
          <a:prstGeom prst="rect">
            <a:avLst/>
          </a:prstGeom>
        </p:spPr>
      </p:pic>
      <p:pic>
        <p:nvPicPr>
          <p:cNvPr id="177" name="Graphic 176" descr="Unlock"/>
          <p:cNvPicPr>
            <a:picLocks noChangeAspect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6"/>
              </a:ext>
            </a:extLst>
          </a:blip>
          <a:stretch>
            <a:fillRect/>
          </a:stretch>
        </p:blipFill>
        <p:spPr>
          <a:xfrm>
            <a:off x="610544" y="1100387"/>
            <a:ext cx="252000" cy="252000"/>
          </a:xfrm>
          <a:prstGeom prst="rect">
            <a:avLst/>
          </a:prstGeom>
        </p:spPr>
      </p:pic>
      <p:pic>
        <p:nvPicPr>
          <p:cNvPr id="180" name="Graphic 179" descr="Brain in head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610544" y="2123588"/>
            <a:ext cx="252000" cy="252000"/>
          </a:xfrm>
          <a:prstGeom prst="rect">
            <a:avLst/>
          </a:prstGeom>
        </p:spPr>
      </p:pic>
      <p:pic>
        <p:nvPicPr>
          <p:cNvPr id="25" name="Graphic 24" descr="Watch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3641132" y="5520975"/>
            <a:ext cx="252000" cy="252000"/>
          </a:xfrm>
          <a:prstGeom prst="rect">
            <a:avLst/>
          </a:prstGeom>
        </p:spPr>
      </p:pic>
      <p:pic>
        <p:nvPicPr>
          <p:cNvPr id="26" name="Graphic 25" descr="Hammer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641132" y="1768292"/>
            <a:ext cx="252000" cy="252000"/>
          </a:xfrm>
          <a:prstGeom prst="rect">
            <a:avLst/>
          </a:prstGeom>
        </p:spPr>
      </p:pic>
      <p:pic>
        <p:nvPicPr>
          <p:cNvPr id="29" name="Graphic 28" descr="Key"/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4635505" y="5194025"/>
            <a:ext cx="252000" cy="252000"/>
          </a:xfrm>
          <a:prstGeom prst="rect">
            <a:avLst/>
          </a:prstGeom>
        </p:spPr>
      </p:pic>
      <p:pic>
        <p:nvPicPr>
          <p:cNvPr id="30" name="Graphic 29" descr="Soccer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1613793" y="3482117"/>
            <a:ext cx="252000" cy="252000"/>
          </a:xfrm>
          <a:prstGeom prst="rect">
            <a:avLst/>
          </a:prstGeom>
        </p:spPr>
      </p:pic>
      <p:pic>
        <p:nvPicPr>
          <p:cNvPr id="31" name="Graphic 30" descr="Windmill"/>
          <p:cNvPicPr>
            <a:picLocks noChangeAspect="1"/>
          </p:cNvPicPr>
          <p:nvPr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8"/>
              </a:ext>
            </a:extLst>
          </a:blip>
          <a:stretch>
            <a:fillRect/>
          </a:stretch>
        </p:blipFill>
        <p:spPr>
          <a:xfrm>
            <a:off x="610544" y="759320"/>
            <a:ext cx="252000" cy="252000"/>
          </a:xfrm>
          <a:prstGeom prst="rect">
            <a:avLst/>
          </a:prstGeom>
        </p:spPr>
      </p:pic>
      <p:pic>
        <p:nvPicPr>
          <p:cNvPr id="35" name="Graphic 34" descr="Map compas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13793" y="2114281"/>
            <a:ext cx="252000" cy="252000"/>
          </a:xfrm>
          <a:prstGeom prst="rect">
            <a:avLst/>
          </a:prstGeom>
        </p:spPr>
      </p:pic>
      <p:pic>
        <p:nvPicPr>
          <p:cNvPr id="45" name="Graphic 44" descr="Saw blade"/>
          <p:cNvPicPr>
            <a:picLocks noChangeAspect="1"/>
          </p:cNvPicPr>
          <p:nvPr/>
        </p:nvPicPr>
        <p:blipFill>
          <a:blip r:embed="rId5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6"/>
              </a:ext>
            </a:extLst>
          </a:blip>
          <a:stretch>
            <a:fillRect/>
          </a:stretch>
        </p:blipFill>
        <p:spPr>
          <a:xfrm>
            <a:off x="3641132" y="62527"/>
            <a:ext cx="252000" cy="252000"/>
          </a:xfrm>
          <a:prstGeom prst="rect">
            <a:avLst/>
          </a:prstGeom>
        </p:spPr>
      </p:pic>
      <p:pic>
        <p:nvPicPr>
          <p:cNvPr id="52" name="Graphic 51" descr="Key"/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2612516" y="2466104"/>
            <a:ext cx="252000" cy="252000"/>
          </a:xfrm>
          <a:prstGeom prst="rect">
            <a:avLst/>
          </a:prstGeom>
        </p:spPr>
      </p:pic>
      <p:pic>
        <p:nvPicPr>
          <p:cNvPr id="183" name="Graphic 182" descr="Brain in head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2612516" y="6220096"/>
            <a:ext cx="252000" cy="252000"/>
          </a:xfrm>
          <a:prstGeom prst="rect">
            <a:avLst/>
          </a:prstGeom>
        </p:spPr>
      </p:pic>
      <p:pic>
        <p:nvPicPr>
          <p:cNvPr id="187" name="Graphic 186" descr="Pocket knife"/>
          <p:cNvPicPr>
            <a:picLocks noChangeAspect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4"/>
              </a:ext>
            </a:extLst>
          </a:blip>
          <a:stretch>
            <a:fillRect/>
          </a:stretch>
        </p:blipFill>
        <p:spPr>
          <a:xfrm>
            <a:off x="1613793" y="1772322"/>
            <a:ext cx="252000" cy="252000"/>
          </a:xfrm>
          <a:prstGeom prst="rect">
            <a:avLst/>
          </a:prstGeom>
        </p:spPr>
      </p:pic>
      <p:pic>
        <p:nvPicPr>
          <p:cNvPr id="212" name="Graphic 211" descr="Sunglasses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610544" y="3487856"/>
            <a:ext cx="252000" cy="252000"/>
          </a:xfrm>
          <a:prstGeom prst="rect">
            <a:avLst/>
          </a:prstGeom>
        </p:spPr>
      </p:pic>
      <p:pic>
        <p:nvPicPr>
          <p:cNvPr id="213" name="Graphic 212" descr="Sunglasses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2612516" y="3148648"/>
            <a:ext cx="252000" cy="252000"/>
          </a:xfrm>
          <a:prstGeom prst="rect">
            <a:avLst/>
          </a:prstGeom>
        </p:spPr>
      </p:pic>
      <p:pic>
        <p:nvPicPr>
          <p:cNvPr id="218" name="Graphic 217" descr="Umbrella"/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0"/>
              </a:ext>
            </a:extLst>
          </a:blip>
          <a:stretch>
            <a:fillRect/>
          </a:stretch>
        </p:blipFill>
        <p:spPr>
          <a:xfrm>
            <a:off x="2612516" y="5878824"/>
            <a:ext cx="252000" cy="252000"/>
          </a:xfrm>
          <a:prstGeom prst="rect">
            <a:avLst/>
          </a:prstGeom>
        </p:spPr>
      </p:pic>
      <p:pic>
        <p:nvPicPr>
          <p:cNvPr id="220" name="Graphic 219" descr="Map compas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12516" y="2124832"/>
            <a:ext cx="252000" cy="252000"/>
          </a:xfrm>
          <a:prstGeom prst="rect">
            <a:avLst/>
          </a:prstGeom>
        </p:spPr>
      </p:pic>
      <p:pic>
        <p:nvPicPr>
          <p:cNvPr id="221" name="Graphic 220" descr="Watch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610544" y="5875325"/>
            <a:ext cx="252000" cy="252000"/>
          </a:xfrm>
          <a:prstGeom prst="rect">
            <a:avLst/>
          </a:prstGeom>
        </p:spPr>
      </p:pic>
      <p:pic>
        <p:nvPicPr>
          <p:cNvPr id="228" name="Graphic 227" descr="Unlock"/>
          <p:cNvPicPr>
            <a:picLocks noChangeAspect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6"/>
              </a:ext>
            </a:extLst>
          </a:blip>
          <a:stretch>
            <a:fillRect/>
          </a:stretch>
        </p:blipFill>
        <p:spPr>
          <a:xfrm>
            <a:off x="2612516" y="5196280"/>
            <a:ext cx="252000" cy="252000"/>
          </a:xfrm>
          <a:prstGeom prst="rect">
            <a:avLst/>
          </a:prstGeom>
        </p:spPr>
      </p:pic>
      <p:pic>
        <p:nvPicPr>
          <p:cNvPr id="231" name="Graphic 230" descr="Flag"/>
          <p:cNvPicPr>
            <a:picLocks noChangeAspect="1"/>
          </p:cNvPicPr>
          <p:nvPr/>
        </p:nvPicPr>
        <p:blipFill>
          <a:blip r:embed="rId5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2"/>
              </a:ext>
            </a:extLst>
          </a:blip>
          <a:stretch>
            <a:fillRect/>
          </a:stretch>
        </p:blipFill>
        <p:spPr>
          <a:xfrm>
            <a:off x="1613793" y="6217789"/>
            <a:ext cx="252000" cy="252000"/>
          </a:xfrm>
          <a:prstGeom prst="rect">
            <a:avLst/>
          </a:prstGeom>
        </p:spPr>
      </p:pic>
      <p:pic>
        <p:nvPicPr>
          <p:cNvPr id="232" name="Graphic 231" descr="Earth Globe Europe-Africa"/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1613793" y="5875830"/>
            <a:ext cx="252000" cy="252000"/>
          </a:xfrm>
          <a:prstGeom prst="rect">
            <a:avLst/>
          </a:prstGeom>
        </p:spPr>
      </p:pic>
      <p:pic>
        <p:nvPicPr>
          <p:cNvPr id="239" name="Graphic 238" descr="Sunglasses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3641132" y="5862128"/>
            <a:ext cx="252000" cy="252000"/>
          </a:xfrm>
          <a:prstGeom prst="rect">
            <a:avLst/>
          </a:prstGeom>
        </p:spPr>
      </p:pic>
      <p:pic>
        <p:nvPicPr>
          <p:cNvPr id="245" name="Graphic 244" descr="Moon and stars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613793" y="4166035"/>
            <a:ext cx="252000" cy="252000"/>
          </a:xfrm>
          <a:prstGeom prst="rect">
            <a:avLst/>
          </a:prstGeom>
        </p:spPr>
      </p:pic>
      <p:pic>
        <p:nvPicPr>
          <p:cNvPr id="247" name="Graphic 246" descr="Rocket"/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8"/>
              </a:ext>
            </a:extLst>
          </a:blip>
          <a:stretch>
            <a:fillRect/>
          </a:stretch>
        </p:blipFill>
        <p:spPr>
          <a:xfrm>
            <a:off x="610544" y="4852124"/>
            <a:ext cx="252000" cy="252000"/>
          </a:xfrm>
          <a:prstGeom prst="rect">
            <a:avLst/>
          </a:prstGeom>
        </p:spPr>
      </p:pic>
      <p:pic>
        <p:nvPicPr>
          <p:cNvPr id="258" name="Graphic 257" descr="Rocket"/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8"/>
              </a:ext>
            </a:extLst>
          </a:blip>
          <a:stretch>
            <a:fillRect/>
          </a:stretch>
        </p:blipFill>
        <p:spPr>
          <a:xfrm>
            <a:off x="4635505" y="2456137"/>
            <a:ext cx="252000" cy="252000"/>
          </a:xfrm>
          <a:prstGeom prst="rect">
            <a:avLst/>
          </a:prstGeom>
        </p:spPr>
      </p:pic>
      <p:pic>
        <p:nvPicPr>
          <p:cNvPr id="263" name="Graphic 262" descr="Eye dropper"/>
          <p:cNvPicPr>
            <a:picLocks noChangeAspect="1"/>
          </p:cNvPicPr>
          <p:nvPr/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4"/>
              </a:ext>
            </a:extLst>
          </a:blip>
          <a:stretch>
            <a:fillRect/>
          </a:stretch>
        </p:blipFill>
        <p:spPr>
          <a:xfrm>
            <a:off x="4635505" y="62527"/>
            <a:ext cx="252000" cy="252000"/>
          </a:xfrm>
          <a:prstGeom prst="rect">
            <a:avLst/>
          </a:prstGeom>
        </p:spPr>
      </p:pic>
      <p:pic>
        <p:nvPicPr>
          <p:cNvPr id="264" name="Graphic 263" descr="Eye dropper"/>
          <p:cNvPicPr>
            <a:picLocks noChangeAspect="1"/>
          </p:cNvPicPr>
          <p:nvPr/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4"/>
              </a:ext>
            </a:extLst>
          </a:blip>
          <a:stretch>
            <a:fillRect/>
          </a:stretch>
        </p:blipFill>
        <p:spPr>
          <a:xfrm>
            <a:off x="1613793" y="6559746"/>
            <a:ext cx="252000" cy="252000"/>
          </a:xfrm>
          <a:prstGeom prst="rect">
            <a:avLst/>
          </a:prstGeom>
        </p:spPr>
      </p:pic>
      <p:pic>
        <p:nvPicPr>
          <p:cNvPr id="265" name="Graphic 264" descr="Eye dropper"/>
          <p:cNvPicPr>
            <a:picLocks noChangeAspect="1"/>
          </p:cNvPicPr>
          <p:nvPr/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4"/>
              </a:ext>
            </a:extLst>
          </a:blip>
          <a:stretch>
            <a:fillRect/>
          </a:stretch>
        </p:blipFill>
        <p:spPr>
          <a:xfrm>
            <a:off x="1613793" y="2798199"/>
            <a:ext cx="252000" cy="252000"/>
          </a:xfrm>
          <a:prstGeom prst="rect">
            <a:avLst/>
          </a:prstGeom>
        </p:spPr>
      </p:pic>
      <p:pic>
        <p:nvPicPr>
          <p:cNvPr id="277" name="Graphic 276" descr="Map compas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12516" y="6561373"/>
            <a:ext cx="252000" cy="252000"/>
          </a:xfrm>
          <a:prstGeom prst="rect">
            <a:avLst/>
          </a:prstGeom>
        </p:spPr>
      </p:pic>
      <p:pic>
        <p:nvPicPr>
          <p:cNvPr id="278" name="Graphic 277" descr="Soccer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4635505" y="6220733"/>
            <a:ext cx="252000" cy="252000"/>
          </a:xfrm>
          <a:prstGeom prst="rect">
            <a:avLst/>
          </a:prstGeom>
        </p:spPr>
      </p:pic>
      <p:pic>
        <p:nvPicPr>
          <p:cNvPr id="279" name="Graphic 278" descr="Soccer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4635505" y="6562971"/>
            <a:ext cx="252000" cy="252000"/>
          </a:xfrm>
          <a:prstGeom prst="rect">
            <a:avLst/>
          </a:prstGeom>
        </p:spPr>
      </p:pic>
      <p:pic>
        <p:nvPicPr>
          <p:cNvPr id="280" name="Graphic 279" descr="Soccer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4635505" y="3482845"/>
            <a:ext cx="252000" cy="252000"/>
          </a:xfrm>
          <a:prstGeom prst="rect">
            <a:avLst/>
          </a:prstGeom>
        </p:spPr>
      </p:pic>
      <p:pic>
        <p:nvPicPr>
          <p:cNvPr id="281" name="Graphic 280" descr="Soccer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3641132" y="4156363"/>
            <a:ext cx="252000" cy="252000"/>
          </a:xfrm>
          <a:prstGeom prst="rect">
            <a:avLst/>
          </a:prstGeom>
        </p:spPr>
      </p:pic>
      <p:pic>
        <p:nvPicPr>
          <p:cNvPr id="282" name="Graphic 281" descr="Soccer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2612516" y="4855008"/>
            <a:ext cx="252000" cy="252000"/>
          </a:xfrm>
          <a:prstGeom prst="rect">
            <a:avLst/>
          </a:prstGeom>
        </p:spPr>
      </p:pic>
      <p:pic>
        <p:nvPicPr>
          <p:cNvPr id="283" name="Graphic 282" descr="Soccer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4635505" y="404763"/>
            <a:ext cx="252000" cy="252000"/>
          </a:xfrm>
          <a:prstGeom prst="rect">
            <a:avLst/>
          </a:prstGeom>
        </p:spPr>
      </p:pic>
      <p:pic>
        <p:nvPicPr>
          <p:cNvPr id="284" name="Graphic 283" descr="Soccer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3641132" y="1085986"/>
            <a:ext cx="252000" cy="252000"/>
          </a:xfrm>
          <a:prstGeom prst="rect">
            <a:avLst/>
          </a:prstGeom>
        </p:spPr>
      </p:pic>
      <p:pic>
        <p:nvPicPr>
          <p:cNvPr id="285" name="Graphic 284" descr="Soccer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2612516" y="1783560"/>
            <a:ext cx="252000" cy="252000"/>
          </a:xfrm>
          <a:prstGeom prst="rect">
            <a:avLst/>
          </a:prstGeom>
        </p:spPr>
      </p:pic>
      <p:pic>
        <p:nvPicPr>
          <p:cNvPr id="286" name="Graphic 285" descr="Soccer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1613793" y="5533871"/>
            <a:ext cx="252000" cy="252000"/>
          </a:xfrm>
          <a:prstGeom prst="rect">
            <a:avLst/>
          </a:prstGeom>
        </p:spPr>
      </p:pic>
      <p:pic>
        <p:nvPicPr>
          <p:cNvPr id="287" name="Graphic 286" descr="Soccer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1613793" y="2456240"/>
            <a:ext cx="252000" cy="252000"/>
          </a:xfrm>
          <a:prstGeom prst="rect">
            <a:avLst/>
          </a:prstGeom>
        </p:spPr>
      </p:pic>
      <p:pic>
        <p:nvPicPr>
          <p:cNvPr id="288" name="Graphic 287" descr="Soccer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610544" y="6216392"/>
            <a:ext cx="252000" cy="252000"/>
          </a:xfrm>
          <a:prstGeom prst="rect">
            <a:avLst/>
          </a:prstGeom>
        </p:spPr>
      </p:pic>
      <p:pic>
        <p:nvPicPr>
          <p:cNvPr id="289" name="Graphic 288" descr="Soccer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610544" y="3146789"/>
            <a:ext cx="252000" cy="252000"/>
          </a:xfrm>
          <a:prstGeom prst="rect">
            <a:avLst/>
          </a:prstGeom>
        </p:spPr>
      </p:pic>
      <p:pic>
        <p:nvPicPr>
          <p:cNvPr id="291" name="Graphic 290" descr="Soccer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2612516" y="1101016"/>
            <a:ext cx="252000" cy="252000"/>
          </a:xfrm>
          <a:prstGeom prst="rect">
            <a:avLst/>
          </a:prstGeom>
        </p:spPr>
      </p:pic>
      <p:pic>
        <p:nvPicPr>
          <p:cNvPr id="292" name="Graphic 291" descr="Moon and stars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641132" y="2791751"/>
            <a:ext cx="252000" cy="252000"/>
          </a:xfrm>
          <a:prstGeom prst="rect">
            <a:avLst/>
          </a:prstGeom>
        </p:spPr>
      </p:pic>
      <p:pic>
        <p:nvPicPr>
          <p:cNvPr id="293" name="Graphic 292" descr="Moon and stars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641132" y="3132904"/>
            <a:ext cx="252000" cy="252000"/>
          </a:xfrm>
          <a:prstGeom prst="rect">
            <a:avLst/>
          </a:prstGeom>
        </p:spPr>
      </p:pic>
      <p:pic>
        <p:nvPicPr>
          <p:cNvPr id="294" name="Graphic 293" descr="Lea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612516" y="3831192"/>
            <a:ext cx="252000" cy="252000"/>
          </a:xfrm>
          <a:prstGeom prst="rect">
            <a:avLst/>
          </a:prstGeom>
        </p:spPr>
      </p:pic>
      <p:pic>
        <p:nvPicPr>
          <p:cNvPr id="295" name="Graphic 294" descr="Lea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635505" y="3140609"/>
            <a:ext cx="252000" cy="252000"/>
          </a:xfrm>
          <a:prstGeom prst="rect">
            <a:avLst/>
          </a:prstGeom>
        </p:spPr>
      </p:pic>
      <p:pic>
        <p:nvPicPr>
          <p:cNvPr id="296" name="Graphic 295" descr="Lea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635505" y="3825081"/>
            <a:ext cx="252000" cy="252000"/>
          </a:xfrm>
          <a:prstGeom prst="rect">
            <a:avLst/>
          </a:prstGeom>
        </p:spPr>
      </p:pic>
      <p:pic>
        <p:nvPicPr>
          <p:cNvPr id="297" name="Graphic 296" descr="Lea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635505" y="4167317"/>
            <a:ext cx="252000" cy="252000"/>
          </a:xfrm>
          <a:prstGeom prst="rect">
            <a:avLst/>
          </a:prstGeom>
        </p:spPr>
      </p:pic>
      <p:pic>
        <p:nvPicPr>
          <p:cNvPr id="298" name="Graphic 297" descr="Lea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612516" y="4172464"/>
            <a:ext cx="252000" cy="252000"/>
          </a:xfrm>
          <a:prstGeom prst="rect">
            <a:avLst/>
          </a:prstGeom>
        </p:spPr>
      </p:pic>
      <p:pic>
        <p:nvPicPr>
          <p:cNvPr id="299" name="Graphic 298" descr="Lea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10544" y="3828923"/>
            <a:ext cx="252000" cy="252000"/>
          </a:xfrm>
          <a:prstGeom prst="rect">
            <a:avLst/>
          </a:prstGeom>
        </p:spPr>
      </p:pic>
      <p:pic>
        <p:nvPicPr>
          <p:cNvPr id="300" name="Graphic 299" descr="Lea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10544" y="4511057"/>
            <a:ext cx="252000" cy="252000"/>
          </a:xfrm>
          <a:prstGeom prst="rect">
            <a:avLst/>
          </a:prstGeom>
        </p:spPr>
      </p:pic>
      <p:pic>
        <p:nvPicPr>
          <p:cNvPr id="301" name="Graphic 300" descr="Lea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10544" y="5193191"/>
            <a:ext cx="252000" cy="252000"/>
          </a:xfrm>
          <a:prstGeom prst="rect">
            <a:avLst/>
          </a:prstGeom>
        </p:spPr>
      </p:pic>
      <p:pic>
        <p:nvPicPr>
          <p:cNvPr id="302" name="Graphic 301" descr="Lea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613793" y="1088404"/>
            <a:ext cx="252000" cy="252000"/>
          </a:xfrm>
          <a:prstGeom prst="rect">
            <a:avLst/>
          </a:prstGeom>
        </p:spPr>
      </p:pic>
      <p:pic>
        <p:nvPicPr>
          <p:cNvPr id="303" name="Graphic 302" descr="Key"/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4635505" y="4851789"/>
            <a:ext cx="252000" cy="252000"/>
          </a:xfrm>
          <a:prstGeom prst="rect">
            <a:avLst/>
          </a:prstGeom>
        </p:spPr>
      </p:pic>
      <p:pic>
        <p:nvPicPr>
          <p:cNvPr id="304" name="Graphic 303" descr="Key"/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610544" y="4169990"/>
            <a:ext cx="252000" cy="252000"/>
          </a:xfrm>
          <a:prstGeom prst="rect">
            <a:avLst/>
          </a:prstGeom>
        </p:spPr>
      </p:pic>
      <p:sp>
        <p:nvSpPr>
          <p:cNvPr id="306" name="Oval 305"/>
          <p:cNvSpPr/>
          <p:nvPr/>
        </p:nvSpPr>
        <p:spPr>
          <a:xfrm>
            <a:off x="6133232" y="1432018"/>
            <a:ext cx="4863407" cy="4878303"/>
          </a:xfrm>
          <a:prstGeom prst="ellipse">
            <a:avLst/>
          </a:prstGeom>
          <a:solidFill>
            <a:schemeClr val="tx2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7" name="4-Point Star 146"/>
          <p:cNvSpPr>
            <a:spLocks noChangeAspect="1"/>
          </p:cNvSpPr>
          <p:nvPr/>
        </p:nvSpPr>
        <p:spPr>
          <a:xfrm>
            <a:off x="6395436" y="1628100"/>
            <a:ext cx="4465119" cy="4465119"/>
          </a:xfrm>
          <a:prstGeom prst="star7">
            <a:avLst>
              <a:gd name="adj" fmla="val 30350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08" name="4-Point Star 146"/>
          <p:cNvSpPr>
            <a:spLocks noChangeAspect="1"/>
          </p:cNvSpPr>
          <p:nvPr/>
        </p:nvSpPr>
        <p:spPr>
          <a:xfrm>
            <a:off x="6139614" y="2153347"/>
            <a:ext cx="3121435" cy="3121435"/>
          </a:xfrm>
          <a:prstGeom prst="star7">
            <a:avLst>
              <a:gd name="adj" fmla="val 35496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09" name="4-Point Star 146"/>
          <p:cNvSpPr>
            <a:spLocks noChangeAspect="1"/>
          </p:cNvSpPr>
          <p:nvPr/>
        </p:nvSpPr>
        <p:spPr>
          <a:xfrm>
            <a:off x="7983159" y="2101397"/>
            <a:ext cx="3121435" cy="3121435"/>
          </a:xfrm>
          <a:prstGeom prst="star7">
            <a:avLst>
              <a:gd name="adj" fmla="val 35496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10" name="4-Point Star 146"/>
          <p:cNvSpPr>
            <a:spLocks noChangeAspect="1"/>
          </p:cNvSpPr>
          <p:nvPr/>
        </p:nvSpPr>
        <p:spPr>
          <a:xfrm>
            <a:off x="7101922" y="1401225"/>
            <a:ext cx="3121435" cy="3121435"/>
          </a:xfrm>
          <a:prstGeom prst="star7">
            <a:avLst>
              <a:gd name="adj" fmla="val 35496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11" name="4-Point Star 146"/>
          <p:cNvSpPr>
            <a:spLocks noChangeAspect="1"/>
          </p:cNvSpPr>
          <p:nvPr/>
        </p:nvSpPr>
        <p:spPr>
          <a:xfrm>
            <a:off x="7166849" y="3106861"/>
            <a:ext cx="3121435" cy="3121435"/>
          </a:xfrm>
          <a:prstGeom prst="star7">
            <a:avLst>
              <a:gd name="adj" fmla="val 35496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290" name="Graphic 289" descr="Soccer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7214935" y="2543261"/>
            <a:ext cx="2700000" cy="2700000"/>
          </a:xfrm>
          <a:prstGeom prst="rect">
            <a:avLst/>
          </a:prstGeom>
        </p:spPr>
      </p:pic>
      <p:sp>
        <p:nvSpPr>
          <p:cNvPr id="313" name="4-Point Star 146"/>
          <p:cNvSpPr>
            <a:spLocks noChangeAspect="1"/>
          </p:cNvSpPr>
          <p:nvPr/>
        </p:nvSpPr>
        <p:spPr>
          <a:xfrm>
            <a:off x="6133232" y="1352387"/>
            <a:ext cx="4839011" cy="4839011"/>
          </a:xfrm>
          <a:prstGeom prst="star32">
            <a:avLst>
              <a:gd name="adj" fmla="val 45033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05" name="Oval 304"/>
          <p:cNvSpPr/>
          <p:nvPr/>
        </p:nvSpPr>
        <p:spPr>
          <a:xfrm>
            <a:off x="7445340" y="2843720"/>
            <a:ext cx="2305373" cy="2085125"/>
          </a:xfrm>
          <a:prstGeom prst="ellipse">
            <a:avLst/>
          </a:prstGeom>
          <a:solidFill>
            <a:srgbClr val="A7DCF7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9" name="Picture 128"/>
          <p:cNvPicPr>
            <a:picLocks noChangeAspect="1"/>
          </p:cNvPicPr>
          <p:nvPr/>
        </p:nvPicPr>
        <p:blipFill rotWithShape="1">
          <a:blip r:embed="rId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96" t="12874" r="18417" b="23359"/>
          <a:stretch/>
        </p:blipFill>
        <p:spPr>
          <a:xfrm>
            <a:off x="10372803" y="5290263"/>
            <a:ext cx="1376105" cy="684214"/>
          </a:xfrm>
          <a:prstGeom prst="rect">
            <a:avLst/>
          </a:prstGeom>
        </p:spPr>
      </p:pic>
      <p:sp>
        <p:nvSpPr>
          <p:cNvPr id="131" name="Rectangle 130">
            <a:hlinkClick r:id="" action="ppaction://hlinkshowjump?jump=nextslide"/>
          </p:cNvPr>
          <p:cNvSpPr/>
          <p:nvPr/>
        </p:nvSpPr>
        <p:spPr>
          <a:xfrm>
            <a:off x="10065792" y="5913773"/>
            <a:ext cx="207594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dirty="0">
                <a:ln w="22225">
                  <a:noFill/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</a:t>
            </a:r>
            <a:r>
              <a:rPr lang="en-US" sz="2000" b="1" dirty="0">
                <a:ln w="22225">
                  <a:noFill/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lick here to have another go.</a:t>
            </a:r>
          </a:p>
        </p:txBody>
      </p:sp>
      <p:pic>
        <p:nvPicPr>
          <p:cNvPr id="137" name="Picture 136"/>
          <p:cNvPicPr>
            <a:picLocks noChangeAspect="1"/>
          </p:cNvPicPr>
          <p:nvPr/>
        </p:nvPicPr>
        <p:blipFill>
          <a:blip r:embed="rId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3892" y="5741612"/>
            <a:ext cx="2828789" cy="1109568"/>
          </a:xfrm>
          <a:prstGeom prst="rect">
            <a:avLst/>
          </a:prstGeom>
        </p:spPr>
      </p:pic>
      <p:sp>
        <p:nvSpPr>
          <p:cNvPr id="139" name="TextBox 138"/>
          <p:cNvSpPr txBox="1"/>
          <p:nvPr/>
        </p:nvSpPr>
        <p:spPr>
          <a:xfrm>
            <a:off x="5110895" y="4967"/>
            <a:ext cx="69654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2"/>
                </a:solidFill>
              </a:rPr>
              <a:t>Think of a two digit number. Add the two digits together and take this number away from the original number. </a:t>
            </a:r>
          </a:p>
          <a:p>
            <a:pPr algn="ctr"/>
            <a:r>
              <a:rPr lang="en-GB" sz="1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E.g. </a:t>
            </a:r>
            <a:r>
              <a:rPr lang="en-GB" sz="16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76</a:t>
            </a:r>
            <a:r>
              <a:rPr lang="en-GB" sz="1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 7+6  = 13      76 – 13 = the number to keep in your mind and check against the table on the left to see the relevant icon. </a:t>
            </a:r>
          </a:p>
          <a:p>
            <a:pPr algn="ctr"/>
            <a:r>
              <a:rPr lang="en-GB" sz="1600" dirty="0">
                <a:solidFill>
                  <a:schemeClr val="bg2"/>
                </a:solidFill>
              </a:rPr>
              <a:t>Click the centre of the circle below to see if your mind has been read!  </a:t>
            </a:r>
            <a:endParaRPr lang="en-US" sz="1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13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20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" dur="20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5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8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8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8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5"/>
                  </p:tgtEl>
                </p:cond>
              </p:nextCondLst>
            </p:seq>
          </p:childTnLst>
        </p:cTn>
      </p:par>
    </p:tnLst>
    <p:bldLst>
      <p:bldP spid="307" grpId="0" animBg="1"/>
      <p:bldP spid="308" grpId="0" animBg="1"/>
      <p:bldP spid="309" grpId="0" animBg="1"/>
      <p:bldP spid="310" grpId="0" animBg="1"/>
      <p:bldP spid="311" grpId="0" animBg="1"/>
      <p:bldP spid="313" grpId="0" animBg="1"/>
      <p:bldP spid="1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005135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010269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015403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4020537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852556"/>
              </p:ext>
            </p:extLst>
          </p:nvPr>
        </p:nvGraphicFramePr>
        <p:xfrm>
          <a:off x="502568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231490"/>
              </p:ext>
            </p:extLst>
          </p:nvPr>
        </p:nvGraphicFramePr>
        <p:xfrm>
          <a:off x="1507702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559696"/>
              </p:ext>
            </p:extLst>
          </p:nvPr>
        </p:nvGraphicFramePr>
        <p:xfrm>
          <a:off x="2512836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127281"/>
              </p:ext>
            </p:extLst>
          </p:nvPr>
        </p:nvGraphicFramePr>
        <p:xfrm>
          <a:off x="3517970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304198"/>
              </p:ext>
            </p:extLst>
          </p:nvPr>
        </p:nvGraphicFramePr>
        <p:xfrm>
          <a:off x="4523105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pic>
        <p:nvPicPr>
          <p:cNvPr id="118" name="Graphic 117" descr="Windmill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28810" y="4498514"/>
            <a:ext cx="252000" cy="252000"/>
          </a:xfrm>
          <a:prstGeom prst="rect">
            <a:avLst/>
          </a:prstGeom>
        </p:spPr>
      </p:pic>
      <p:pic>
        <p:nvPicPr>
          <p:cNvPr id="120" name="Graphic 119" descr="Map compas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58527" y="3825705"/>
            <a:ext cx="252000" cy="252000"/>
          </a:xfrm>
          <a:prstGeom prst="rect">
            <a:avLst/>
          </a:prstGeom>
        </p:spPr>
      </p:pic>
      <p:pic>
        <p:nvPicPr>
          <p:cNvPr id="166" name="Graphic 165" descr="Earth Globe Europe-Africa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4160" y="753020"/>
            <a:ext cx="252000" cy="252000"/>
          </a:xfrm>
          <a:prstGeom prst="rect">
            <a:avLst/>
          </a:prstGeom>
        </p:spPr>
      </p:pic>
      <p:pic>
        <p:nvPicPr>
          <p:cNvPr id="200" name="Graphic 199" descr="Watering pot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04160" y="5846795"/>
            <a:ext cx="252000" cy="252000"/>
          </a:xfrm>
          <a:prstGeom prst="rect">
            <a:avLst/>
          </a:prstGeom>
        </p:spPr>
      </p:pic>
      <p:pic>
        <p:nvPicPr>
          <p:cNvPr id="201" name="Graphic 200" descr="Watering pot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28810" y="2788874"/>
            <a:ext cx="252000" cy="252000"/>
          </a:xfrm>
          <a:prstGeom prst="rect">
            <a:avLst/>
          </a:prstGeom>
        </p:spPr>
      </p:pic>
      <p:pic>
        <p:nvPicPr>
          <p:cNvPr id="202" name="Graphic 201" descr="Watering pot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618371" y="1444814"/>
            <a:ext cx="252000" cy="252000"/>
          </a:xfrm>
          <a:prstGeom prst="rect">
            <a:avLst/>
          </a:prstGeom>
        </p:spPr>
      </p:pic>
      <p:pic>
        <p:nvPicPr>
          <p:cNvPr id="205" name="Graphic 204" descr="Hammer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18371" y="3146909"/>
            <a:ext cx="252000" cy="252000"/>
          </a:xfrm>
          <a:prstGeom prst="rect">
            <a:avLst/>
          </a:prstGeom>
        </p:spPr>
      </p:pic>
      <p:sp>
        <p:nvSpPr>
          <p:cNvPr id="135" name="TextBox 134"/>
          <p:cNvSpPr txBox="1"/>
          <p:nvPr/>
        </p:nvSpPr>
        <p:spPr>
          <a:xfrm>
            <a:off x="3330183" y="3464422"/>
            <a:ext cx="625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Wingdings" panose="05000000000000000000" pitchFamily="2" charset="2"/>
                <a:sym typeface="Wingdings 3" panose="05040102010807070707" pitchFamily="18" charset="2"/>
              </a:rPr>
              <a:t></a:t>
            </a:r>
            <a:endParaRPr lang="en-GB" dirty="0">
              <a:latin typeface="Wingdings" panose="05000000000000000000" pitchFamily="2" charset="2"/>
            </a:endParaRPr>
          </a:p>
        </p:txBody>
      </p:sp>
      <p:pic>
        <p:nvPicPr>
          <p:cNvPr id="34" name="Graphic 33" descr="Earth Globe Europe-Africa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658527" y="2118410"/>
            <a:ext cx="252000" cy="252000"/>
          </a:xfrm>
          <a:prstGeom prst="rect">
            <a:avLst/>
          </a:prstGeom>
        </p:spPr>
      </p:pic>
      <p:pic>
        <p:nvPicPr>
          <p:cNvPr id="63" name="Graphic 62" descr="Scales of Justic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658527" y="3484246"/>
            <a:ext cx="252000" cy="252000"/>
          </a:xfrm>
          <a:prstGeom prst="rect">
            <a:avLst/>
          </a:prstGeom>
        </p:spPr>
      </p:pic>
      <p:pic>
        <p:nvPicPr>
          <p:cNvPr id="67" name="Graphic 66" descr="Scales of Justic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628810" y="395378"/>
            <a:ext cx="252000" cy="252000"/>
          </a:xfrm>
          <a:prstGeom prst="rect">
            <a:avLst/>
          </a:prstGeom>
        </p:spPr>
      </p:pic>
      <p:pic>
        <p:nvPicPr>
          <p:cNvPr id="38" name="Graphic 37" descr="Moon and stars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628810" y="5524298"/>
            <a:ext cx="252000" cy="252000"/>
          </a:xfrm>
          <a:prstGeom prst="rect">
            <a:avLst/>
          </a:prstGeom>
        </p:spPr>
      </p:pic>
      <p:pic>
        <p:nvPicPr>
          <p:cNvPr id="39" name="Graphic 38" descr="Umbrella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618371" y="4849004"/>
            <a:ext cx="252000" cy="252000"/>
          </a:xfrm>
          <a:prstGeom prst="rect">
            <a:avLst/>
          </a:prstGeom>
        </p:spPr>
      </p:pic>
      <p:pic>
        <p:nvPicPr>
          <p:cNvPr id="77" name="Graphic 76" descr="Airplane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617639" y="1076961"/>
            <a:ext cx="252000" cy="252000"/>
          </a:xfrm>
          <a:prstGeom prst="rect">
            <a:avLst/>
          </a:prstGeom>
        </p:spPr>
      </p:pic>
      <p:pic>
        <p:nvPicPr>
          <p:cNvPr id="82" name="Graphic 81" descr="Watch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2628810" y="3130802"/>
            <a:ext cx="252000" cy="252000"/>
          </a:xfrm>
          <a:prstGeom prst="rect">
            <a:avLst/>
          </a:prstGeom>
        </p:spPr>
      </p:pic>
      <p:pic>
        <p:nvPicPr>
          <p:cNvPr id="90" name="Graphic 89" descr="Fork and knife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618371" y="1104395"/>
            <a:ext cx="252000" cy="252000"/>
          </a:xfrm>
          <a:prstGeom prst="rect">
            <a:avLst/>
          </a:prstGeom>
        </p:spPr>
      </p:pic>
      <p:pic>
        <p:nvPicPr>
          <p:cNvPr id="108" name="Graphic 107" descr="Sunglasses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2628810" y="1079234"/>
            <a:ext cx="252000" cy="252000"/>
          </a:xfrm>
          <a:prstGeom prst="rect">
            <a:avLst/>
          </a:prstGeom>
        </p:spPr>
      </p:pic>
      <p:pic>
        <p:nvPicPr>
          <p:cNvPr id="115" name="Graphic 114" descr="Brain in head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604160" y="2790530"/>
            <a:ext cx="252000" cy="252000"/>
          </a:xfrm>
          <a:prstGeom prst="rect">
            <a:avLst/>
          </a:prstGeom>
        </p:spPr>
      </p:pic>
      <p:pic>
        <p:nvPicPr>
          <p:cNvPr id="122" name="Graphic 121" descr="Apple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4618371" y="6210680"/>
            <a:ext cx="252000" cy="252000"/>
          </a:xfrm>
          <a:prstGeom prst="rect">
            <a:avLst/>
          </a:prstGeom>
        </p:spPr>
      </p:pic>
      <p:pic>
        <p:nvPicPr>
          <p:cNvPr id="125" name="Graphic 124" descr="Partial Sun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604160" y="4148870"/>
            <a:ext cx="252000" cy="252000"/>
          </a:xfrm>
          <a:prstGeom prst="rect">
            <a:avLst/>
          </a:prstGeom>
        </p:spPr>
      </p:pic>
      <p:pic>
        <p:nvPicPr>
          <p:cNvPr id="128" name="Graphic 127" descr="Mining Tools"/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604160" y="4828040"/>
            <a:ext cx="252000" cy="252000"/>
          </a:xfrm>
          <a:prstGeom prst="rect">
            <a:avLst/>
          </a:prstGeom>
        </p:spPr>
      </p:pic>
      <p:pic>
        <p:nvPicPr>
          <p:cNvPr id="129" name="Graphic 128" descr="Flag"/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1617639" y="5860999"/>
            <a:ext cx="252000" cy="252000"/>
          </a:xfrm>
          <a:prstGeom prst="rect">
            <a:avLst/>
          </a:prstGeom>
        </p:spPr>
      </p:pic>
      <p:pic>
        <p:nvPicPr>
          <p:cNvPr id="130" name="Graphic 129" descr="Umbrella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04160" y="1432190"/>
            <a:ext cx="252000" cy="252000"/>
          </a:xfrm>
          <a:prstGeom prst="rect">
            <a:avLst/>
          </a:prstGeom>
        </p:spPr>
      </p:pic>
      <p:pic>
        <p:nvPicPr>
          <p:cNvPr id="134" name="Graphic 133" descr="Earth Globe Europe-Africa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18371" y="1785233"/>
            <a:ext cx="252000" cy="252000"/>
          </a:xfrm>
          <a:prstGeom prst="rect">
            <a:avLst/>
          </a:prstGeom>
        </p:spPr>
      </p:pic>
      <p:pic>
        <p:nvPicPr>
          <p:cNvPr id="136" name="Graphic 135" descr="Sunglasses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2628810" y="6550087"/>
            <a:ext cx="252000" cy="252000"/>
          </a:xfrm>
          <a:prstGeom prst="rect">
            <a:avLst/>
          </a:prstGeom>
        </p:spPr>
      </p:pic>
      <p:pic>
        <p:nvPicPr>
          <p:cNvPr id="138" name="Graphic 137" descr="Pocket knife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2628810" y="2446946"/>
            <a:ext cx="252000" cy="252000"/>
          </a:xfrm>
          <a:prstGeom prst="rect">
            <a:avLst/>
          </a:prstGeom>
        </p:spPr>
      </p:pic>
      <p:pic>
        <p:nvPicPr>
          <p:cNvPr id="141" name="Graphic 140" descr="Watch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604160" y="5507210"/>
            <a:ext cx="252000" cy="252000"/>
          </a:xfrm>
          <a:prstGeom prst="rect">
            <a:avLst/>
          </a:prstGeom>
        </p:spPr>
      </p:pic>
      <p:pic>
        <p:nvPicPr>
          <p:cNvPr id="144" name="Graphic 143" descr="Key"/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604160" y="2111360"/>
            <a:ext cx="252000" cy="252000"/>
          </a:xfrm>
          <a:prstGeom prst="rect">
            <a:avLst/>
          </a:prstGeom>
        </p:spPr>
      </p:pic>
      <p:pic>
        <p:nvPicPr>
          <p:cNvPr id="146" name="Graphic 145" descr="Windmill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18371" y="5189423"/>
            <a:ext cx="252000" cy="252000"/>
          </a:xfrm>
          <a:prstGeom prst="rect">
            <a:avLst/>
          </a:prstGeom>
        </p:spPr>
      </p:pic>
      <p:pic>
        <p:nvPicPr>
          <p:cNvPr id="150" name="Graphic 149" descr="Apple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3658527" y="5874459"/>
            <a:ext cx="252000" cy="252000"/>
          </a:xfrm>
          <a:prstGeom prst="rect">
            <a:avLst/>
          </a:prstGeom>
        </p:spPr>
      </p:pic>
      <p:pic>
        <p:nvPicPr>
          <p:cNvPr id="163" name="Graphic 162" descr="Flag"/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1617639" y="6202716"/>
            <a:ext cx="252000" cy="252000"/>
          </a:xfrm>
          <a:prstGeom prst="rect">
            <a:avLst/>
          </a:prstGeom>
        </p:spPr>
      </p:pic>
      <p:pic>
        <p:nvPicPr>
          <p:cNvPr id="164" name="Graphic 163" descr="Flag"/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4618371" y="2125652"/>
            <a:ext cx="252000" cy="252000"/>
          </a:xfrm>
          <a:prstGeom prst="rect">
            <a:avLst/>
          </a:prstGeom>
        </p:spPr>
      </p:pic>
      <p:pic>
        <p:nvPicPr>
          <p:cNvPr id="170" name="Graphic 169" descr="Watering pot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04160" y="6525964"/>
            <a:ext cx="252000" cy="252000"/>
          </a:xfrm>
          <a:prstGeom prst="rect">
            <a:avLst/>
          </a:prstGeom>
        </p:spPr>
      </p:pic>
      <p:pic>
        <p:nvPicPr>
          <p:cNvPr id="171" name="Graphic 170" descr="Eye dropper"/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4618371" y="2466071"/>
            <a:ext cx="252000" cy="252000"/>
          </a:xfrm>
          <a:prstGeom prst="rect">
            <a:avLst/>
          </a:prstGeom>
        </p:spPr>
      </p:pic>
      <p:pic>
        <p:nvPicPr>
          <p:cNvPr id="173" name="Graphic 172" descr="Partial Sun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3658527" y="1435492"/>
            <a:ext cx="252000" cy="252000"/>
          </a:xfrm>
          <a:prstGeom prst="rect">
            <a:avLst/>
          </a:prstGeom>
        </p:spPr>
      </p:pic>
      <p:pic>
        <p:nvPicPr>
          <p:cNvPr id="177" name="Graphic 176" descr="Unlock"/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1617639" y="4152414"/>
            <a:ext cx="252000" cy="252000"/>
          </a:xfrm>
          <a:prstGeom prst="rect">
            <a:avLst/>
          </a:prstGeom>
        </p:spPr>
      </p:pic>
      <p:pic>
        <p:nvPicPr>
          <p:cNvPr id="178" name="Graphic 177" descr="Unlock"/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2628810" y="4156586"/>
            <a:ext cx="252000" cy="252000"/>
          </a:xfrm>
          <a:prstGeom prst="rect">
            <a:avLst/>
          </a:prstGeom>
        </p:spPr>
      </p:pic>
      <p:pic>
        <p:nvPicPr>
          <p:cNvPr id="26" name="Graphic 25" descr="Hammer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18371" y="2806490"/>
            <a:ext cx="252000" cy="252000"/>
          </a:xfrm>
          <a:prstGeom prst="rect">
            <a:avLst/>
          </a:prstGeom>
        </p:spPr>
      </p:pic>
      <p:pic>
        <p:nvPicPr>
          <p:cNvPr id="29" name="Graphic 28" descr="Key"/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1617639" y="6544435"/>
            <a:ext cx="252000" cy="252000"/>
          </a:xfrm>
          <a:prstGeom prst="rect">
            <a:avLst/>
          </a:prstGeom>
        </p:spPr>
      </p:pic>
      <p:pic>
        <p:nvPicPr>
          <p:cNvPr id="31" name="Graphic 30" descr="Windmill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17639" y="3468980"/>
            <a:ext cx="252000" cy="252000"/>
          </a:xfrm>
          <a:prstGeom prst="rect">
            <a:avLst/>
          </a:prstGeom>
        </p:spPr>
      </p:pic>
      <p:pic>
        <p:nvPicPr>
          <p:cNvPr id="35" name="Graphic 34" descr="Map compas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17639" y="2785546"/>
            <a:ext cx="252000" cy="252000"/>
          </a:xfrm>
          <a:prstGeom prst="rect">
            <a:avLst/>
          </a:prstGeom>
        </p:spPr>
      </p:pic>
      <p:pic>
        <p:nvPicPr>
          <p:cNvPr id="45" name="Graphic 44" descr="Saw blade"/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1617639" y="2102112"/>
            <a:ext cx="252000" cy="252000"/>
          </a:xfrm>
          <a:prstGeom prst="rect">
            <a:avLst/>
          </a:prstGeom>
        </p:spPr>
      </p:pic>
      <p:pic>
        <p:nvPicPr>
          <p:cNvPr id="50" name="Graphic 49" descr="Partial Sun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3658527" y="5191541"/>
            <a:ext cx="252000" cy="252000"/>
          </a:xfrm>
          <a:prstGeom prst="rect">
            <a:avLst/>
          </a:prstGeom>
        </p:spPr>
      </p:pic>
      <p:pic>
        <p:nvPicPr>
          <p:cNvPr id="52" name="Graphic 51" descr="Key"/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1617639" y="1418678"/>
            <a:ext cx="252000" cy="252000"/>
          </a:xfrm>
          <a:prstGeom prst="rect">
            <a:avLst/>
          </a:prstGeom>
        </p:spPr>
      </p:pic>
      <p:pic>
        <p:nvPicPr>
          <p:cNvPr id="54" name="Graphic 53" descr="Scales of Justic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618371" y="5529842"/>
            <a:ext cx="252000" cy="252000"/>
          </a:xfrm>
          <a:prstGeom prst="rect">
            <a:avLst/>
          </a:prstGeom>
        </p:spPr>
      </p:pic>
      <p:pic>
        <p:nvPicPr>
          <p:cNvPr id="55" name="Graphic 54" descr="Fork and knife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618371" y="83138"/>
            <a:ext cx="252000" cy="252000"/>
          </a:xfrm>
          <a:prstGeom prst="rect">
            <a:avLst/>
          </a:prstGeom>
        </p:spPr>
      </p:pic>
      <p:pic>
        <p:nvPicPr>
          <p:cNvPr id="185" name="Graphic 184" descr="Brain in head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2628810" y="6208154"/>
            <a:ext cx="252000" cy="252000"/>
          </a:xfrm>
          <a:prstGeom prst="rect">
            <a:avLst/>
          </a:prstGeom>
        </p:spPr>
      </p:pic>
      <p:pic>
        <p:nvPicPr>
          <p:cNvPr id="187" name="Graphic 186" descr="Pocket knife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2628810" y="3814658"/>
            <a:ext cx="252000" cy="252000"/>
          </a:xfrm>
          <a:prstGeom prst="rect">
            <a:avLst/>
          </a:prstGeom>
        </p:spPr>
      </p:pic>
      <p:pic>
        <p:nvPicPr>
          <p:cNvPr id="213" name="Graphic 212" descr="Sunglasses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2628810" y="2105018"/>
            <a:ext cx="252000" cy="252000"/>
          </a:xfrm>
          <a:prstGeom prst="rect">
            <a:avLst/>
          </a:prstGeom>
        </p:spPr>
      </p:pic>
      <p:pic>
        <p:nvPicPr>
          <p:cNvPr id="218" name="Graphic 217" descr="Umbrella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627294" y="4508583"/>
            <a:ext cx="252000" cy="252000"/>
          </a:xfrm>
          <a:prstGeom prst="rect">
            <a:avLst/>
          </a:prstGeom>
        </p:spPr>
      </p:pic>
      <p:pic>
        <p:nvPicPr>
          <p:cNvPr id="224" name="Graphic 223" descr="Watch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617639" y="1760395"/>
            <a:ext cx="252000" cy="252000"/>
          </a:xfrm>
          <a:prstGeom prst="rect">
            <a:avLst/>
          </a:prstGeom>
        </p:spPr>
      </p:pic>
      <p:pic>
        <p:nvPicPr>
          <p:cNvPr id="226" name="Graphic 225" descr="Sun"/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604160" y="73850"/>
            <a:ext cx="252000" cy="252000"/>
          </a:xfrm>
          <a:prstGeom prst="rect">
            <a:avLst/>
          </a:prstGeom>
        </p:spPr>
      </p:pic>
      <p:pic>
        <p:nvPicPr>
          <p:cNvPr id="227" name="Graphic 226" descr="Unlock"/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2628810" y="737306"/>
            <a:ext cx="252000" cy="252000"/>
          </a:xfrm>
          <a:prstGeom prst="rect">
            <a:avLst/>
          </a:prstGeom>
        </p:spPr>
      </p:pic>
      <p:pic>
        <p:nvPicPr>
          <p:cNvPr id="230" name="Graphic 229" descr="Airplane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2628810" y="53450"/>
            <a:ext cx="252000" cy="252000"/>
          </a:xfrm>
          <a:prstGeom prst="rect">
            <a:avLst/>
          </a:prstGeom>
        </p:spPr>
      </p:pic>
      <p:pic>
        <p:nvPicPr>
          <p:cNvPr id="236" name="Graphic 235" descr="Rocket"/>
          <p:cNvPicPr>
            <a:picLocks noChangeAspect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1617639" y="51810"/>
            <a:ext cx="252000" cy="252000"/>
          </a:xfrm>
          <a:prstGeom prst="rect">
            <a:avLst/>
          </a:prstGeom>
        </p:spPr>
      </p:pic>
      <p:pic>
        <p:nvPicPr>
          <p:cNvPr id="237" name="Graphic 236" descr="Soccer"/>
          <p:cNvPicPr>
            <a:picLocks noChangeAspect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1"/>
              </a:ext>
            </a:extLst>
          </a:blip>
          <a:stretch>
            <a:fillRect/>
          </a:stretch>
        </p:blipFill>
        <p:spPr>
          <a:xfrm>
            <a:off x="2628810" y="5866226"/>
            <a:ext cx="252000" cy="252000"/>
          </a:xfrm>
          <a:prstGeom prst="rect">
            <a:avLst/>
          </a:prstGeom>
        </p:spPr>
      </p:pic>
      <p:pic>
        <p:nvPicPr>
          <p:cNvPr id="239" name="Graphic 238" descr="Sunglasses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2628810" y="1421162"/>
            <a:ext cx="252000" cy="252000"/>
          </a:xfrm>
          <a:prstGeom prst="rect">
            <a:avLst/>
          </a:prstGeom>
        </p:spPr>
      </p:pic>
      <p:pic>
        <p:nvPicPr>
          <p:cNvPr id="240" name="Graphic 239" descr="Snowflake"/>
          <p:cNvPicPr>
            <a:picLocks noChangeAspect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1617639" y="3127263"/>
            <a:ext cx="252000" cy="252000"/>
          </a:xfrm>
          <a:prstGeom prst="rect">
            <a:avLst/>
          </a:prstGeom>
        </p:spPr>
      </p:pic>
      <p:pic>
        <p:nvPicPr>
          <p:cNvPr id="243" name="Graphic 242" descr="Snowflake"/>
          <p:cNvPicPr>
            <a:picLocks noChangeAspect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3658527" y="4850082"/>
            <a:ext cx="252000" cy="252000"/>
          </a:xfrm>
          <a:prstGeom prst="rect">
            <a:avLst/>
          </a:prstGeom>
        </p:spPr>
      </p:pic>
      <p:pic>
        <p:nvPicPr>
          <p:cNvPr id="258" name="Graphic 257" descr="Rocket"/>
          <p:cNvPicPr>
            <a:picLocks noChangeAspect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3658527" y="3142787"/>
            <a:ext cx="252000" cy="252000"/>
          </a:xfrm>
          <a:prstGeom prst="rect">
            <a:avLst/>
          </a:prstGeom>
        </p:spPr>
      </p:pic>
      <p:pic>
        <p:nvPicPr>
          <p:cNvPr id="276" name="Graphic 275" descr="Fork and knife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658527" y="752574"/>
            <a:ext cx="252000" cy="252000"/>
          </a:xfrm>
          <a:prstGeom prst="rect">
            <a:avLst/>
          </a:prstGeom>
        </p:spPr>
      </p:pic>
      <p:pic>
        <p:nvPicPr>
          <p:cNvPr id="282" name="Graphic 281" descr="Soccer"/>
          <p:cNvPicPr>
            <a:picLocks noChangeAspect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1"/>
              </a:ext>
            </a:extLst>
          </a:blip>
          <a:stretch>
            <a:fillRect/>
          </a:stretch>
        </p:blipFill>
        <p:spPr>
          <a:xfrm>
            <a:off x="604160" y="3809285"/>
            <a:ext cx="252000" cy="252000"/>
          </a:xfrm>
          <a:prstGeom prst="rect">
            <a:avLst/>
          </a:prstGeom>
        </p:spPr>
      </p:pic>
      <p:pic>
        <p:nvPicPr>
          <p:cNvPr id="284" name="Graphic 283" descr="Soccer"/>
          <p:cNvPicPr>
            <a:picLocks noChangeAspect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1"/>
              </a:ext>
            </a:extLst>
          </a:blip>
          <a:stretch>
            <a:fillRect/>
          </a:stretch>
        </p:blipFill>
        <p:spPr>
          <a:xfrm>
            <a:off x="3658527" y="1776951"/>
            <a:ext cx="252000" cy="252000"/>
          </a:xfrm>
          <a:prstGeom prst="rect">
            <a:avLst/>
          </a:prstGeom>
        </p:spPr>
      </p:pic>
      <p:pic>
        <p:nvPicPr>
          <p:cNvPr id="292" name="Graphic 291" descr="Moon and stars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658527" y="69656"/>
            <a:ext cx="252000" cy="252000"/>
          </a:xfrm>
          <a:prstGeom prst="rect">
            <a:avLst/>
          </a:prstGeom>
        </p:spPr>
      </p:pic>
      <p:pic>
        <p:nvPicPr>
          <p:cNvPr id="294" name="Graphic 293" descr="Leaf"/>
          <p:cNvPicPr>
            <a:picLocks noChangeAspect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3658527" y="6215918"/>
            <a:ext cx="252000" cy="252000"/>
          </a:xfrm>
          <a:prstGeom prst="rect">
            <a:avLst/>
          </a:prstGeom>
        </p:spPr>
      </p:pic>
      <p:pic>
        <p:nvPicPr>
          <p:cNvPr id="298" name="Graphic 297" descr="Leaf"/>
          <p:cNvPicPr>
            <a:picLocks noChangeAspect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604160" y="3469700"/>
            <a:ext cx="252000" cy="252000"/>
          </a:xfrm>
          <a:prstGeom prst="rect">
            <a:avLst/>
          </a:prstGeom>
        </p:spPr>
      </p:pic>
      <p:pic>
        <p:nvPicPr>
          <p:cNvPr id="302" name="Graphic 301" descr="Leaf"/>
          <p:cNvPicPr>
            <a:picLocks noChangeAspect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604160" y="2450945"/>
            <a:ext cx="252000" cy="252000"/>
          </a:xfrm>
          <a:prstGeom prst="rect">
            <a:avLst/>
          </a:prstGeom>
        </p:spPr>
      </p:pic>
      <p:pic>
        <p:nvPicPr>
          <p:cNvPr id="304" name="Graphic 303" descr="Key"/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604160" y="1771775"/>
            <a:ext cx="252000" cy="252000"/>
          </a:xfrm>
          <a:prstGeom prst="rect">
            <a:avLst/>
          </a:prstGeom>
        </p:spPr>
      </p:pic>
      <p:pic>
        <p:nvPicPr>
          <p:cNvPr id="305" name="Graphic 304" descr="Pocket knife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3658527" y="411115"/>
            <a:ext cx="252000" cy="252000"/>
          </a:xfrm>
          <a:prstGeom prst="rect">
            <a:avLst/>
          </a:prstGeom>
        </p:spPr>
      </p:pic>
      <p:pic>
        <p:nvPicPr>
          <p:cNvPr id="306" name="Graphic 305" descr="Pocket knife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4618371" y="3827747"/>
            <a:ext cx="252000" cy="252000"/>
          </a:xfrm>
          <a:prstGeom prst="rect">
            <a:avLst/>
          </a:prstGeom>
        </p:spPr>
      </p:pic>
      <p:pic>
        <p:nvPicPr>
          <p:cNvPr id="307" name="Graphic 306" descr="Pocket knife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1617639" y="5177565"/>
            <a:ext cx="252000" cy="252000"/>
          </a:xfrm>
          <a:prstGeom prst="rect">
            <a:avLst/>
          </a:prstGeom>
        </p:spPr>
      </p:pic>
      <p:pic>
        <p:nvPicPr>
          <p:cNvPr id="308" name="Graphic 307" descr="Pocket knife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2628810" y="5182370"/>
            <a:ext cx="252000" cy="252000"/>
          </a:xfrm>
          <a:prstGeom prst="rect">
            <a:avLst/>
          </a:prstGeom>
        </p:spPr>
      </p:pic>
      <p:pic>
        <p:nvPicPr>
          <p:cNvPr id="309" name="Graphic 308" descr="Pocket knife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4618371" y="3487328"/>
            <a:ext cx="252000" cy="252000"/>
          </a:xfrm>
          <a:prstGeom prst="rect">
            <a:avLst/>
          </a:prstGeom>
        </p:spPr>
      </p:pic>
      <p:pic>
        <p:nvPicPr>
          <p:cNvPr id="310" name="Graphic 309" descr="Pocket knife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3658527" y="4167164"/>
            <a:ext cx="252000" cy="252000"/>
          </a:xfrm>
          <a:prstGeom prst="rect">
            <a:avLst/>
          </a:prstGeom>
        </p:spPr>
      </p:pic>
      <p:pic>
        <p:nvPicPr>
          <p:cNvPr id="311" name="Graphic 310" descr="Pocket knife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2628810" y="4840442"/>
            <a:ext cx="252000" cy="252000"/>
          </a:xfrm>
          <a:prstGeom prst="rect">
            <a:avLst/>
          </a:prstGeom>
        </p:spPr>
      </p:pic>
      <p:pic>
        <p:nvPicPr>
          <p:cNvPr id="312" name="Graphic 311" descr="Pocket knife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4618371" y="6551101"/>
            <a:ext cx="252000" cy="252000"/>
          </a:xfrm>
          <a:prstGeom prst="rect">
            <a:avLst/>
          </a:prstGeom>
        </p:spPr>
      </p:pic>
      <p:pic>
        <p:nvPicPr>
          <p:cNvPr id="313" name="Graphic 312" descr="Pocket knife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1617639" y="5519282"/>
            <a:ext cx="252000" cy="252000"/>
          </a:xfrm>
          <a:prstGeom prst="rect">
            <a:avLst/>
          </a:prstGeom>
        </p:spPr>
      </p:pic>
      <p:pic>
        <p:nvPicPr>
          <p:cNvPr id="314" name="Graphic 313" descr="Pocket knife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4618371" y="423557"/>
            <a:ext cx="252000" cy="252000"/>
          </a:xfrm>
          <a:prstGeom prst="rect">
            <a:avLst/>
          </a:prstGeom>
        </p:spPr>
      </p:pic>
      <p:pic>
        <p:nvPicPr>
          <p:cNvPr id="315" name="Graphic 314" descr="Pocket knife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3658527" y="1094033"/>
            <a:ext cx="252000" cy="252000"/>
          </a:xfrm>
          <a:prstGeom prst="rect">
            <a:avLst/>
          </a:prstGeom>
        </p:spPr>
      </p:pic>
      <p:pic>
        <p:nvPicPr>
          <p:cNvPr id="316" name="Graphic 315" descr="Pocket knife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2628810" y="1763090"/>
            <a:ext cx="252000" cy="252000"/>
          </a:xfrm>
          <a:prstGeom prst="rect">
            <a:avLst/>
          </a:prstGeom>
        </p:spPr>
      </p:pic>
      <p:pic>
        <p:nvPicPr>
          <p:cNvPr id="317" name="Graphic 316" descr="Pocket knife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1617639" y="2443829"/>
            <a:ext cx="252000" cy="252000"/>
          </a:xfrm>
          <a:prstGeom prst="rect">
            <a:avLst/>
          </a:prstGeom>
        </p:spPr>
      </p:pic>
      <p:pic>
        <p:nvPicPr>
          <p:cNvPr id="318" name="Graphic 317" descr="Pocket knife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604160" y="3130115"/>
            <a:ext cx="252000" cy="252000"/>
          </a:xfrm>
          <a:prstGeom prst="rect">
            <a:avLst/>
          </a:prstGeom>
        </p:spPr>
      </p:pic>
      <p:pic>
        <p:nvPicPr>
          <p:cNvPr id="319" name="Graphic 318" descr="Pocket knife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604160" y="6186380"/>
            <a:ext cx="252000" cy="252000"/>
          </a:xfrm>
          <a:prstGeom prst="rect">
            <a:avLst/>
          </a:prstGeom>
        </p:spPr>
      </p:pic>
      <p:pic>
        <p:nvPicPr>
          <p:cNvPr id="321" name="Graphic 320" descr="Sun"/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604160" y="413435"/>
            <a:ext cx="252000" cy="252000"/>
          </a:xfrm>
          <a:prstGeom prst="rect">
            <a:avLst/>
          </a:prstGeom>
        </p:spPr>
      </p:pic>
      <p:pic>
        <p:nvPicPr>
          <p:cNvPr id="322" name="Graphic 321" descr="Sun"/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604160" y="1092605"/>
            <a:ext cx="252000" cy="252000"/>
          </a:xfrm>
          <a:prstGeom prst="rect">
            <a:avLst/>
          </a:prstGeom>
        </p:spPr>
      </p:pic>
      <p:pic>
        <p:nvPicPr>
          <p:cNvPr id="323" name="Graphic 322" descr="Sun"/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3658527" y="2801328"/>
            <a:ext cx="252000" cy="252000"/>
          </a:xfrm>
          <a:prstGeom prst="rect">
            <a:avLst/>
          </a:prstGeom>
        </p:spPr>
      </p:pic>
      <p:pic>
        <p:nvPicPr>
          <p:cNvPr id="324" name="Graphic 323" descr="Sun"/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3658527" y="4508623"/>
            <a:ext cx="252000" cy="252000"/>
          </a:xfrm>
          <a:prstGeom prst="rect">
            <a:avLst/>
          </a:prstGeom>
        </p:spPr>
      </p:pic>
      <p:pic>
        <p:nvPicPr>
          <p:cNvPr id="325" name="Graphic 324" descr="Sun"/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3658527" y="2459869"/>
            <a:ext cx="252000" cy="252000"/>
          </a:xfrm>
          <a:prstGeom prst="rect">
            <a:avLst/>
          </a:prstGeom>
        </p:spPr>
      </p:pic>
      <p:pic>
        <p:nvPicPr>
          <p:cNvPr id="326" name="Graphic 325" descr="Sun"/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4618371" y="763976"/>
            <a:ext cx="252000" cy="252000"/>
          </a:xfrm>
          <a:prstGeom prst="rect">
            <a:avLst/>
          </a:prstGeom>
        </p:spPr>
      </p:pic>
      <p:pic>
        <p:nvPicPr>
          <p:cNvPr id="327" name="Graphic 326" descr="Sun"/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4618371" y="5870261"/>
            <a:ext cx="252000" cy="252000"/>
          </a:xfrm>
          <a:prstGeom prst="rect">
            <a:avLst/>
          </a:prstGeom>
        </p:spPr>
      </p:pic>
      <p:pic>
        <p:nvPicPr>
          <p:cNvPr id="328" name="Graphic 327" descr="Sun"/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1617639" y="4494131"/>
            <a:ext cx="252000" cy="252000"/>
          </a:xfrm>
          <a:prstGeom prst="rect">
            <a:avLst/>
          </a:prstGeom>
        </p:spPr>
      </p:pic>
      <p:pic>
        <p:nvPicPr>
          <p:cNvPr id="329" name="Graphic 328" descr="Sun"/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1617639" y="3810697"/>
            <a:ext cx="252000" cy="252000"/>
          </a:xfrm>
          <a:prstGeom prst="rect">
            <a:avLst/>
          </a:prstGeom>
        </p:spPr>
      </p:pic>
      <p:pic>
        <p:nvPicPr>
          <p:cNvPr id="330" name="Graphic 329" descr="Sun"/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1617639" y="393527"/>
            <a:ext cx="252000" cy="252000"/>
          </a:xfrm>
          <a:prstGeom prst="rect">
            <a:avLst/>
          </a:prstGeom>
        </p:spPr>
      </p:pic>
      <p:pic>
        <p:nvPicPr>
          <p:cNvPr id="331" name="Graphic 330" descr="Sun"/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1617639" y="735244"/>
            <a:ext cx="252000" cy="252000"/>
          </a:xfrm>
          <a:prstGeom prst="rect">
            <a:avLst/>
          </a:prstGeom>
        </p:spPr>
      </p:pic>
      <p:pic>
        <p:nvPicPr>
          <p:cNvPr id="332" name="Graphic 331" descr="Sun"/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1617639" y="4835848"/>
            <a:ext cx="252000" cy="252000"/>
          </a:xfrm>
          <a:prstGeom prst="rect">
            <a:avLst/>
          </a:prstGeom>
        </p:spPr>
      </p:pic>
      <p:pic>
        <p:nvPicPr>
          <p:cNvPr id="333" name="Graphic 332" descr="Sun"/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2628810" y="3472730"/>
            <a:ext cx="252000" cy="252000"/>
          </a:xfrm>
          <a:prstGeom prst="rect">
            <a:avLst/>
          </a:prstGeom>
        </p:spPr>
      </p:pic>
      <p:pic>
        <p:nvPicPr>
          <p:cNvPr id="334" name="Graphic 333" descr="Sun"/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604160" y="4488455"/>
            <a:ext cx="252000" cy="252000"/>
          </a:xfrm>
          <a:prstGeom prst="rect">
            <a:avLst/>
          </a:prstGeom>
        </p:spPr>
      </p:pic>
      <p:pic>
        <p:nvPicPr>
          <p:cNvPr id="335" name="Graphic 334" descr="Mining Tools"/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604160" y="5167625"/>
            <a:ext cx="252000" cy="252000"/>
          </a:xfrm>
          <a:prstGeom prst="rect">
            <a:avLst/>
          </a:prstGeom>
        </p:spPr>
      </p:pic>
      <p:pic>
        <p:nvPicPr>
          <p:cNvPr id="336" name="Graphic 335" descr="Mining Tools"/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3658527" y="5533000"/>
            <a:ext cx="252000" cy="252000"/>
          </a:xfrm>
          <a:prstGeom prst="rect">
            <a:avLst/>
          </a:prstGeom>
        </p:spPr>
      </p:pic>
      <p:pic>
        <p:nvPicPr>
          <p:cNvPr id="337" name="Graphic 336" descr="Sunglasses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3658527" y="6557372"/>
            <a:ext cx="252000" cy="252000"/>
          </a:xfrm>
          <a:prstGeom prst="rect">
            <a:avLst/>
          </a:prstGeom>
        </p:spPr>
      </p:pic>
      <p:pic>
        <p:nvPicPr>
          <p:cNvPr id="338" name="Graphic 337" descr="Sunglasses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4618371" y="4148870"/>
            <a:ext cx="252000" cy="252000"/>
          </a:xfrm>
          <a:prstGeom prst="rect">
            <a:avLst/>
          </a:prstGeom>
        </p:spPr>
      </p:pic>
      <p:sp>
        <p:nvSpPr>
          <p:cNvPr id="340" name="Oval 339"/>
          <p:cNvSpPr/>
          <p:nvPr/>
        </p:nvSpPr>
        <p:spPr>
          <a:xfrm>
            <a:off x="6133232" y="1432018"/>
            <a:ext cx="4863407" cy="4878303"/>
          </a:xfrm>
          <a:prstGeom prst="ellipse">
            <a:avLst/>
          </a:prstGeom>
          <a:solidFill>
            <a:schemeClr val="tx2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1" name="4-Point Star 146"/>
          <p:cNvSpPr>
            <a:spLocks noChangeAspect="1"/>
          </p:cNvSpPr>
          <p:nvPr/>
        </p:nvSpPr>
        <p:spPr>
          <a:xfrm>
            <a:off x="6395436" y="1628100"/>
            <a:ext cx="4465119" cy="4465119"/>
          </a:xfrm>
          <a:prstGeom prst="star7">
            <a:avLst>
              <a:gd name="adj" fmla="val 30350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42" name="4-Point Star 146"/>
          <p:cNvSpPr>
            <a:spLocks noChangeAspect="1"/>
          </p:cNvSpPr>
          <p:nvPr/>
        </p:nvSpPr>
        <p:spPr>
          <a:xfrm>
            <a:off x="6139614" y="2153347"/>
            <a:ext cx="3121435" cy="3121435"/>
          </a:xfrm>
          <a:prstGeom prst="star7">
            <a:avLst>
              <a:gd name="adj" fmla="val 35496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43" name="4-Point Star 146"/>
          <p:cNvSpPr>
            <a:spLocks noChangeAspect="1"/>
          </p:cNvSpPr>
          <p:nvPr/>
        </p:nvSpPr>
        <p:spPr>
          <a:xfrm>
            <a:off x="7983159" y="2101397"/>
            <a:ext cx="3121435" cy="3121435"/>
          </a:xfrm>
          <a:prstGeom prst="star7">
            <a:avLst>
              <a:gd name="adj" fmla="val 35496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44" name="4-Point Star 146"/>
          <p:cNvSpPr>
            <a:spLocks noChangeAspect="1"/>
          </p:cNvSpPr>
          <p:nvPr/>
        </p:nvSpPr>
        <p:spPr>
          <a:xfrm>
            <a:off x="7101922" y="1401225"/>
            <a:ext cx="3121435" cy="3121435"/>
          </a:xfrm>
          <a:prstGeom prst="star7">
            <a:avLst>
              <a:gd name="adj" fmla="val 35496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45" name="4-Point Star 146"/>
          <p:cNvSpPr>
            <a:spLocks noChangeAspect="1"/>
          </p:cNvSpPr>
          <p:nvPr/>
        </p:nvSpPr>
        <p:spPr>
          <a:xfrm>
            <a:off x="7166849" y="3106861"/>
            <a:ext cx="3121435" cy="3121435"/>
          </a:xfrm>
          <a:prstGeom prst="star7">
            <a:avLst>
              <a:gd name="adj" fmla="val 35496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320" name="Graphic 319" descr="Pocket knife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7232775" y="2363360"/>
            <a:ext cx="2700000" cy="2700000"/>
          </a:xfrm>
          <a:prstGeom prst="rect">
            <a:avLst/>
          </a:prstGeom>
        </p:spPr>
      </p:pic>
      <p:sp>
        <p:nvSpPr>
          <p:cNvPr id="347" name="4-Point Star 146"/>
          <p:cNvSpPr>
            <a:spLocks noChangeAspect="1"/>
          </p:cNvSpPr>
          <p:nvPr/>
        </p:nvSpPr>
        <p:spPr>
          <a:xfrm>
            <a:off x="6130144" y="1363705"/>
            <a:ext cx="4839011" cy="4839011"/>
          </a:xfrm>
          <a:prstGeom prst="star32">
            <a:avLst>
              <a:gd name="adj" fmla="val 45033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39" name="Oval 338"/>
          <p:cNvSpPr/>
          <p:nvPr/>
        </p:nvSpPr>
        <p:spPr>
          <a:xfrm>
            <a:off x="7430088" y="2763879"/>
            <a:ext cx="2305373" cy="2085125"/>
          </a:xfrm>
          <a:prstGeom prst="ellipse">
            <a:avLst/>
          </a:prstGeom>
          <a:solidFill>
            <a:srgbClr val="A7DCF7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6" name="Picture 125"/>
          <p:cNvPicPr>
            <a:picLocks noChangeAspect="1"/>
          </p:cNvPicPr>
          <p:nvPr/>
        </p:nvPicPr>
        <p:blipFill rotWithShape="1">
          <a:blip r:embed="rId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96" t="12874" r="18417" b="23359"/>
          <a:stretch/>
        </p:blipFill>
        <p:spPr>
          <a:xfrm>
            <a:off x="10372803" y="5290263"/>
            <a:ext cx="1376105" cy="684214"/>
          </a:xfrm>
          <a:prstGeom prst="rect">
            <a:avLst/>
          </a:prstGeom>
        </p:spPr>
      </p:pic>
      <p:sp>
        <p:nvSpPr>
          <p:cNvPr id="127" name="Rectangle 126">
            <a:hlinkClick r:id="" action="ppaction://hlinkshowjump?jump=nextslide"/>
          </p:cNvPr>
          <p:cNvSpPr/>
          <p:nvPr/>
        </p:nvSpPr>
        <p:spPr>
          <a:xfrm>
            <a:off x="10065792" y="5913773"/>
            <a:ext cx="207594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dirty="0">
                <a:ln w="22225">
                  <a:noFill/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</a:t>
            </a:r>
            <a:r>
              <a:rPr lang="en-US" sz="2000" b="1" dirty="0">
                <a:ln w="22225">
                  <a:noFill/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lick here to have another go.</a:t>
            </a:r>
          </a:p>
        </p:txBody>
      </p:sp>
      <p:pic>
        <p:nvPicPr>
          <p:cNvPr id="131" name="Picture 130"/>
          <p:cNvPicPr>
            <a:picLocks noChangeAspect="1"/>
          </p:cNvPicPr>
          <p:nvPr/>
        </p:nvPicPr>
        <p:blipFill>
          <a:blip r:embed="rId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3892" y="5741612"/>
            <a:ext cx="2828789" cy="1109568"/>
          </a:xfrm>
          <a:prstGeom prst="rect">
            <a:avLst/>
          </a:prstGeom>
        </p:spPr>
      </p:pic>
      <p:sp>
        <p:nvSpPr>
          <p:cNvPr id="132" name="TextBox 131"/>
          <p:cNvSpPr txBox="1"/>
          <p:nvPr/>
        </p:nvSpPr>
        <p:spPr>
          <a:xfrm>
            <a:off x="5110895" y="4967"/>
            <a:ext cx="69654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2"/>
                </a:solidFill>
              </a:rPr>
              <a:t>Think of a two digit number. Add the two digits together and take this number away from the original number. </a:t>
            </a:r>
          </a:p>
          <a:p>
            <a:pPr algn="ctr"/>
            <a:r>
              <a:rPr lang="en-GB" sz="1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E.g. </a:t>
            </a:r>
            <a:r>
              <a:rPr lang="en-GB" sz="16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76</a:t>
            </a:r>
            <a:r>
              <a:rPr lang="en-GB" sz="1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 7+6  = 13      76 – 13 = the number to keep in your mind and check against the table on the left to see the relevant icon. </a:t>
            </a:r>
          </a:p>
          <a:p>
            <a:pPr algn="ctr"/>
            <a:r>
              <a:rPr lang="en-GB" sz="1600" dirty="0">
                <a:solidFill>
                  <a:schemeClr val="bg2"/>
                </a:solidFill>
              </a:rPr>
              <a:t>Click the centre of the circle below to see if your mind has been read!  </a:t>
            </a:r>
            <a:endParaRPr lang="en-US" sz="1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86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" dur="200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50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8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80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9"/>
                  </p:tgtEl>
                </p:cond>
              </p:nextCondLst>
            </p:seq>
          </p:childTnLst>
        </p:cTn>
      </p:par>
    </p:tnLst>
    <p:bldLst>
      <p:bldP spid="341" grpId="0" animBg="1"/>
      <p:bldP spid="342" grpId="0" animBg="1"/>
      <p:bldP spid="343" grpId="0" animBg="1"/>
      <p:bldP spid="344" grpId="0" animBg="1"/>
      <p:bldP spid="345" grpId="0" animBg="1"/>
      <p:bldP spid="347" grpId="0" animBg="1"/>
      <p:bldP spid="1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005135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010269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015403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4020537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94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96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97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842541"/>
              </p:ext>
            </p:extLst>
          </p:nvPr>
        </p:nvGraphicFramePr>
        <p:xfrm>
          <a:off x="502568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561841"/>
              </p:ext>
            </p:extLst>
          </p:nvPr>
        </p:nvGraphicFramePr>
        <p:xfrm>
          <a:off x="1507702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156248"/>
              </p:ext>
            </p:extLst>
          </p:nvPr>
        </p:nvGraphicFramePr>
        <p:xfrm>
          <a:off x="2512836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186574"/>
              </p:ext>
            </p:extLst>
          </p:nvPr>
        </p:nvGraphicFramePr>
        <p:xfrm>
          <a:off x="3517970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500420"/>
              </p:ext>
            </p:extLst>
          </p:nvPr>
        </p:nvGraphicFramePr>
        <p:xfrm>
          <a:off x="4523105" y="11180"/>
          <a:ext cx="475860" cy="68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3717030623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698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23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951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04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7879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004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60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6536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1840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341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785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666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939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1057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67321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2416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97428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950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45564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Wingdings" panose="05000000000000000000" pitchFamily="2" charset="2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0864"/>
                  </a:ext>
                </a:extLst>
              </a:tr>
            </a:tbl>
          </a:graphicData>
        </a:graphic>
      </p:graphicFrame>
      <p:pic>
        <p:nvPicPr>
          <p:cNvPr id="63" name="Graphic 62" descr="Scales of Justic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20084" y="3120668"/>
            <a:ext cx="252000" cy="252000"/>
          </a:xfrm>
          <a:prstGeom prst="rect">
            <a:avLst/>
          </a:prstGeom>
        </p:spPr>
      </p:pic>
      <p:pic>
        <p:nvPicPr>
          <p:cNvPr id="64" name="Graphic 63" descr="Scales of Justic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35403" y="4498649"/>
            <a:ext cx="252000" cy="252000"/>
          </a:xfrm>
          <a:prstGeom prst="rect">
            <a:avLst/>
          </a:prstGeom>
        </p:spPr>
      </p:pic>
      <p:pic>
        <p:nvPicPr>
          <p:cNvPr id="65" name="Graphic 64" descr="Scales of Justic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0195" y="5185063"/>
            <a:ext cx="252000" cy="252000"/>
          </a:xfrm>
          <a:prstGeom prst="rect">
            <a:avLst/>
          </a:prstGeom>
        </p:spPr>
      </p:pic>
      <p:pic>
        <p:nvPicPr>
          <p:cNvPr id="67" name="Graphic 66" descr="Scales of Justic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20084" y="3806686"/>
            <a:ext cx="252000" cy="252000"/>
          </a:xfrm>
          <a:prstGeom prst="rect">
            <a:avLst/>
          </a:prstGeom>
        </p:spPr>
      </p:pic>
      <p:pic>
        <p:nvPicPr>
          <p:cNvPr id="68" name="Graphic 67" descr="Scales of Justic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39457" y="401593"/>
            <a:ext cx="252000" cy="252000"/>
          </a:xfrm>
          <a:prstGeom prst="rect">
            <a:avLst/>
          </a:prstGeom>
        </p:spPr>
      </p:pic>
      <p:pic>
        <p:nvPicPr>
          <p:cNvPr id="69" name="Graphic 68" descr="Scales of Justic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35403" y="4156892"/>
            <a:ext cx="252000" cy="252000"/>
          </a:xfrm>
          <a:prstGeom prst="rect">
            <a:avLst/>
          </a:prstGeom>
        </p:spPr>
      </p:pic>
      <p:pic>
        <p:nvPicPr>
          <p:cNvPr id="33" name="Graphic 32" descr="Fla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35403" y="739322"/>
            <a:ext cx="252000" cy="252000"/>
          </a:xfrm>
          <a:prstGeom prst="rect">
            <a:avLst/>
          </a:prstGeom>
        </p:spPr>
      </p:pic>
      <p:pic>
        <p:nvPicPr>
          <p:cNvPr id="46" name="Graphic 45" descr="Pocket knif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20084" y="6207749"/>
            <a:ext cx="252000" cy="252000"/>
          </a:xfrm>
          <a:prstGeom prst="rect">
            <a:avLst/>
          </a:prstGeom>
        </p:spPr>
      </p:pic>
      <p:pic>
        <p:nvPicPr>
          <p:cNvPr id="76" name="Graphic 75" descr="Airplan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24607" y="1062614"/>
            <a:ext cx="252000" cy="252000"/>
          </a:xfrm>
          <a:prstGeom prst="rect">
            <a:avLst/>
          </a:prstGeom>
        </p:spPr>
      </p:pic>
      <p:pic>
        <p:nvPicPr>
          <p:cNvPr id="77" name="Graphic 76" descr="Airplan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10195" y="2119582"/>
            <a:ext cx="252000" cy="252000"/>
          </a:xfrm>
          <a:prstGeom prst="rect">
            <a:avLst/>
          </a:prstGeom>
        </p:spPr>
      </p:pic>
      <p:pic>
        <p:nvPicPr>
          <p:cNvPr id="79" name="Graphic 78" descr="Fork and knif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635348" y="3812281"/>
            <a:ext cx="252000" cy="252000"/>
          </a:xfrm>
          <a:prstGeom prst="rect">
            <a:avLst/>
          </a:prstGeom>
        </p:spPr>
      </p:pic>
      <p:pic>
        <p:nvPicPr>
          <p:cNvPr id="86" name="Graphic 85" descr="Soccer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635403" y="6549184"/>
            <a:ext cx="252000" cy="252000"/>
          </a:xfrm>
          <a:prstGeom prst="rect">
            <a:avLst/>
          </a:prstGeom>
        </p:spPr>
      </p:pic>
      <p:pic>
        <p:nvPicPr>
          <p:cNvPr id="101" name="Graphic 100" descr="Umbrella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627725" y="1778973"/>
            <a:ext cx="252000" cy="252000"/>
          </a:xfrm>
          <a:prstGeom prst="rect">
            <a:avLst/>
          </a:prstGeom>
        </p:spPr>
      </p:pic>
      <p:pic>
        <p:nvPicPr>
          <p:cNvPr id="103" name="Graphic 102" descr="Brain in head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648915" y="1404189"/>
            <a:ext cx="252000" cy="252000"/>
          </a:xfrm>
          <a:prstGeom prst="rect">
            <a:avLst/>
          </a:prstGeom>
        </p:spPr>
      </p:pic>
      <p:pic>
        <p:nvPicPr>
          <p:cNvPr id="108" name="Graphic 107" descr="Sunglasses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595657" y="62115"/>
            <a:ext cx="252000" cy="252000"/>
          </a:xfrm>
          <a:prstGeom prst="rect">
            <a:avLst/>
          </a:prstGeom>
        </p:spPr>
      </p:pic>
      <p:pic>
        <p:nvPicPr>
          <p:cNvPr id="120" name="Graphic 119" descr="Map compass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2635403" y="6207434"/>
            <a:ext cx="252000" cy="252000"/>
          </a:xfrm>
          <a:prstGeom prst="rect">
            <a:avLst/>
          </a:prstGeom>
        </p:spPr>
      </p:pic>
      <p:pic>
        <p:nvPicPr>
          <p:cNvPr id="122" name="Graphic 121" descr="Apple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46955" y="3495635"/>
            <a:ext cx="252000" cy="252000"/>
          </a:xfrm>
          <a:prstGeom prst="rect">
            <a:avLst/>
          </a:prstGeom>
        </p:spPr>
      </p:pic>
      <p:pic>
        <p:nvPicPr>
          <p:cNvPr id="124" name="Graphic 123" descr="Rocket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1635348" y="1087433"/>
            <a:ext cx="252000" cy="252000"/>
          </a:xfrm>
          <a:prstGeom prst="rect">
            <a:avLst/>
          </a:prstGeom>
        </p:spPr>
      </p:pic>
      <p:pic>
        <p:nvPicPr>
          <p:cNvPr id="128" name="Graphic 127" descr="Mining Tools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4627309" y="1064837"/>
            <a:ext cx="252000" cy="252000"/>
          </a:xfrm>
          <a:prstGeom prst="rect">
            <a:avLst/>
          </a:prstGeom>
        </p:spPr>
      </p:pic>
      <p:pic>
        <p:nvPicPr>
          <p:cNvPr id="138" name="Graphic 137" descr="Pocket knif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10625" y="2763607"/>
            <a:ext cx="252000" cy="252000"/>
          </a:xfrm>
          <a:prstGeom prst="rect">
            <a:avLst/>
          </a:prstGeom>
        </p:spPr>
      </p:pic>
      <p:pic>
        <p:nvPicPr>
          <p:cNvPr id="139" name="Graphic 138" descr="Eye dropper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610195" y="5866281"/>
            <a:ext cx="252000" cy="252000"/>
          </a:xfrm>
          <a:prstGeom prst="rect">
            <a:avLst/>
          </a:prstGeom>
        </p:spPr>
      </p:pic>
      <p:pic>
        <p:nvPicPr>
          <p:cNvPr id="141" name="Graphic 140" descr="Watch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2635403" y="3131621"/>
            <a:ext cx="252000" cy="252000"/>
          </a:xfrm>
          <a:prstGeom prst="rect">
            <a:avLst/>
          </a:prstGeom>
        </p:spPr>
      </p:pic>
      <p:pic>
        <p:nvPicPr>
          <p:cNvPr id="156" name="Graphic 155" descr="Mining Tools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2635403" y="397565"/>
            <a:ext cx="252000" cy="252000"/>
          </a:xfrm>
          <a:prstGeom prst="rect">
            <a:avLst/>
          </a:prstGeom>
        </p:spPr>
      </p:pic>
      <p:pic>
        <p:nvPicPr>
          <p:cNvPr id="159" name="Graphic 158" descr="Leaf"/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4620084" y="1405623"/>
            <a:ext cx="252000" cy="252000"/>
          </a:xfrm>
          <a:prstGeom prst="rect">
            <a:avLst/>
          </a:prstGeom>
        </p:spPr>
      </p:pic>
      <p:pic>
        <p:nvPicPr>
          <p:cNvPr id="167" name="Graphic 166" descr="Saw blade"/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610195" y="757146"/>
            <a:ext cx="252000" cy="252000"/>
          </a:xfrm>
          <a:prstGeom prst="rect">
            <a:avLst/>
          </a:prstGeom>
        </p:spPr>
      </p:pic>
      <p:pic>
        <p:nvPicPr>
          <p:cNvPr id="173" name="Graphic 172" descr="Partial Sun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3592158" y="33587"/>
            <a:ext cx="252000" cy="252000"/>
          </a:xfrm>
          <a:prstGeom prst="rect">
            <a:avLst/>
          </a:prstGeom>
        </p:spPr>
      </p:pic>
      <p:pic>
        <p:nvPicPr>
          <p:cNvPr id="179" name="Graphic 178" descr="Brain in head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635403" y="55808"/>
            <a:ext cx="252000" cy="252000"/>
          </a:xfrm>
          <a:prstGeom prst="rect">
            <a:avLst/>
          </a:prstGeom>
        </p:spPr>
      </p:pic>
      <p:pic>
        <p:nvPicPr>
          <p:cNvPr id="180" name="Graphic 179" descr="Brain in head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635403" y="3815135"/>
            <a:ext cx="252000" cy="252000"/>
          </a:xfrm>
          <a:prstGeom prst="rect">
            <a:avLst/>
          </a:prstGeom>
        </p:spPr>
      </p:pic>
      <p:pic>
        <p:nvPicPr>
          <p:cNvPr id="182" name="Graphic 181" descr="Brain in head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684578" y="4859087"/>
            <a:ext cx="252000" cy="252000"/>
          </a:xfrm>
          <a:prstGeom prst="rect">
            <a:avLst/>
          </a:prstGeom>
        </p:spPr>
      </p:pic>
      <p:pic>
        <p:nvPicPr>
          <p:cNvPr id="185" name="Graphic 184" descr="Brain in head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639248" y="5494350"/>
            <a:ext cx="252000" cy="252000"/>
          </a:xfrm>
          <a:prstGeom prst="rect">
            <a:avLst/>
          </a:prstGeom>
        </p:spPr>
      </p:pic>
      <p:pic>
        <p:nvPicPr>
          <p:cNvPr id="186" name="Graphic 185" descr="Brain in head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679390" y="3453282"/>
            <a:ext cx="252000" cy="252000"/>
          </a:xfrm>
          <a:prstGeom prst="rect">
            <a:avLst/>
          </a:prstGeom>
        </p:spPr>
      </p:pic>
      <p:pic>
        <p:nvPicPr>
          <p:cNvPr id="190" name="Graphic 189" descr="Watch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1635348" y="5174705"/>
            <a:ext cx="252000" cy="252000"/>
          </a:xfrm>
          <a:prstGeom prst="rect">
            <a:avLst/>
          </a:prstGeom>
        </p:spPr>
      </p:pic>
      <p:pic>
        <p:nvPicPr>
          <p:cNvPr id="191" name="Graphic 190" descr="Hammer"/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3639457" y="743247"/>
            <a:ext cx="252000" cy="252000"/>
          </a:xfrm>
          <a:prstGeom prst="rect">
            <a:avLst/>
          </a:prstGeom>
        </p:spPr>
      </p:pic>
      <p:pic>
        <p:nvPicPr>
          <p:cNvPr id="197" name="Graphic 196" descr="Map compass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3639457" y="4843095"/>
            <a:ext cx="252000" cy="252000"/>
          </a:xfrm>
          <a:prstGeom prst="rect">
            <a:avLst/>
          </a:prstGeom>
        </p:spPr>
      </p:pic>
      <p:pic>
        <p:nvPicPr>
          <p:cNvPr id="199" name="Graphic 198" descr="Apple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635403" y="5182163"/>
            <a:ext cx="252000" cy="252000"/>
          </a:xfrm>
          <a:prstGeom prst="rect">
            <a:avLst/>
          </a:prstGeom>
        </p:spPr>
      </p:pic>
      <p:pic>
        <p:nvPicPr>
          <p:cNvPr id="203" name="Graphic 202" descr="Key"/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3639457" y="3134825"/>
            <a:ext cx="252000" cy="252000"/>
          </a:xfrm>
          <a:prstGeom prst="rect">
            <a:avLst/>
          </a:prstGeom>
        </p:spPr>
      </p:pic>
      <p:pic>
        <p:nvPicPr>
          <p:cNvPr id="207" name="Graphic 206" descr="Brain in head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660604" y="5180690"/>
            <a:ext cx="252000" cy="252000"/>
          </a:xfrm>
          <a:prstGeom prst="rect">
            <a:avLst/>
          </a:prstGeom>
        </p:spPr>
      </p:pic>
      <p:pic>
        <p:nvPicPr>
          <p:cNvPr id="209" name="Graphic 208" descr="Windmill"/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3639457" y="5184749"/>
            <a:ext cx="252000" cy="252000"/>
          </a:xfrm>
          <a:prstGeom prst="rect">
            <a:avLst/>
          </a:prstGeom>
        </p:spPr>
      </p:pic>
      <p:pic>
        <p:nvPicPr>
          <p:cNvPr id="212" name="Graphic 211" descr="Windmill"/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610195" y="2460191"/>
            <a:ext cx="252000" cy="252000"/>
          </a:xfrm>
          <a:prstGeom prst="rect">
            <a:avLst/>
          </a:prstGeom>
        </p:spPr>
      </p:pic>
      <p:pic>
        <p:nvPicPr>
          <p:cNvPr id="220" name="Graphic 219" descr="Apple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635348" y="6537126"/>
            <a:ext cx="252000" cy="252000"/>
          </a:xfrm>
          <a:prstGeom prst="rect">
            <a:avLst/>
          </a:prstGeom>
        </p:spPr>
      </p:pic>
      <p:pic>
        <p:nvPicPr>
          <p:cNvPr id="224" name="Graphic 223" descr="Windmill"/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4620084" y="5864740"/>
            <a:ext cx="252000" cy="252000"/>
          </a:xfrm>
          <a:prstGeom prst="rect">
            <a:avLst/>
          </a:prstGeom>
        </p:spPr>
      </p:pic>
      <p:pic>
        <p:nvPicPr>
          <p:cNvPr id="225" name="Graphic 224" descr="Soccer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635348" y="2790463"/>
            <a:ext cx="252000" cy="252000"/>
          </a:xfrm>
          <a:prstGeom prst="rect">
            <a:avLst/>
          </a:prstGeom>
        </p:spPr>
      </p:pic>
      <p:pic>
        <p:nvPicPr>
          <p:cNvPr id="235" name="Graphic 234" descr="Earth Globe Europe-Africa"/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1635348" y="4152887"/>
            <a:ext cx="252000" cy="252000"/>
          </a:xfrm>
          <a:prstGeom prst="rect">
            <a:avLst/>
          </a:prstGeom>
        </p:spPr>
      </p:pic>
      <p:pic>
        <p:nvPicPr>
          <p:cNvPr id="238" name="Graphic 237" descr="Brain in head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44343" y="1775890"/>
            <a:ext cx="252000" cy="252000"/>
          </a:xfrm>
          <a:prstGeom prst="rect">
            <a:avLst/>
          </a:prstGeom>
        </p:spPr>
      </p:pic>
      <p:pic>
        <p:nvPicPr>
          <p:cNvPr id="242" name="Graphic 241" descr="Map compass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4620084" y="1748632"/>
            <a:ext cx="252000" cy="252000"/>
          </a:xfrm>
          <a:prstGeom prst="rect">
            <a:avLst/>
          </a:prstGeom>
        </p:spPr>
      </p:pic>
      <p:pic>
        <p:nvPicPr>
          <p:cNvPr id="243" name="Graphic 242" descr="Map compass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3639457" y="6551357"/>
            <a:ext cx="252000" cy="252000"/>
          </a:xfrm>
          <a:prstGeom prst="rect">
            <a:avLst/>
          </a:prstGeom>
        </p:spPr>
      </p:pic>
      <p:pic>
        <p:nvPicPr>
          <p:cNvPr id="245" name="Graphic 244" descr="Sun"/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2635403" y="1422836"/>
            <a:ext cx="252000" cy="252000"/>
          </a:xfrm>
          <a:prstGeom prst="rect">
            <a:avLst/>
          </a:prstGeom>
        </p:spPr>
      </p:pic>
      <p:pic>
        <p:nvPicPr>
          <p:cNvPr id="247" name="Graphic 246" descr="Sun"/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3630588" y="4513737"/>
            <a:ext cx="252000" cy="252000"/>
          </a:xfrm>
          <a:prstGeom prst="rect">
            <a:avLst/>
          </a:prstGeom>
        </p:spPr>
      </p:pic>
      <p:pic>
        <p:nvPicPr>
          <p:cNvPr id="248" name="Graphic 247" descr="Fla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35403" y="5523920"/>
            <a:ext cx="252000" cy="252000"/>
          </a:xfrm>
          <a:prstGeom prst="rect">
            <a:avLst/>
          </a:prstGeom>
        </p:spPr>
      </p:pic>
      <p:pic>
        <p:nvPicPr>
          <p:cNvPr id="249" name="Graphic 248" descr="Fla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8595" y="3812095"/>
            <a:ext cx="252000" cy="252000"/>
          </a:xfrm>
          <a:prstGeom prst="rect">
            <a:avLst/>
          </a:prstGeom>
        </p:spPr>
      </p:pic>
      <p:pic>
        <p:nvPicPr>
          <p:cNvPr id="251" name="Graphic 250" descr="Unlock"/>
          <p:cNvPicPr>
            <a:picLocks noChangeAspect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3676189" y="2793171"/>
            <a:ext cx="252000" cy="252000"/>
          </a:xfrm>
          <a:prstGeom prst="rect">
            <a:avLst/>
          </a:prstGeom>
        </p:spPr>
      </p:pic>
      <p:pic>
        <p:nvPicPr>
          <p:cNvPr id="255" name="Graphic 254" descr="Sunglasses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619496" y="379669"/>
            <a:ext cx="252000" cy="252000"/>
          </a:xfrm>
          <a:prstGeom prst="rect">
            <a:avLst/>
          </a:prstGeom>
        </p:spPr>
      </p:pic>
      <p:pic>
        <p:nvPicPr>
          <p:cNvPr id="256" name="Graphic 255" descr="Sunglasses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2635403" y="2448107"/>
            <a:ext cx="252000" cy="252000"/>
          </a:xfrm>
          <a:prstGeom prst="rect">
            <a:avLst/>
          </a:prstGeom>
        </p:spPr>
      </p:pic>
      <p:pic>
        <p:nvPicPr>
          <p:cNvPr id="266" name="Graphic 265" descr="Sunglasses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620084" y="4149695"/>
            <a:ext cx="252000" cy="252000"/>
          </a:xfrm>
          <a:prstGeom prst="rect">
            <a:avLst/>
          </a:prstGeom>
        </p:spPr>
      </p:pic>
      <p:pic>
        <p:nvPicPr>
          <p:cNvPr id="275" name="Graphic 274" descr="Moon and stars"/>
          <p:cNvPicPr>
            <a:picLocks noChangeAspect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1"/>
              </a:ext>
            </a:extLst>
          </a:blip>
          <a:stretch>
            <a:fillRect/>
          </a:stretch>
        </p:blipFill>
        <p:spPr>
          <a:xfrm>
            <a:off x="3639457" y="3818133"/>
            <a:ext cx="252000" cy="252000"/>
          </a:xfrm>
          <a:prstGeom prst="rect">
            <a:avLst/>
          </a:prstGeom>
        </p:spPr>
      </p:pic>
      <p:pic>
        <p:nvPicPr>
          <p:cNvPr id="279" name="Graphic 278" descr="Moon and stars"/>
          <p:cNvPicPr>
            <a:picLocks noChangeAspect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1"/>
              </a:ext>
            </a:extLst>
          </a:blip>
          <a:stretch>
            <a:fillRect/>
          </a:stretch>
        </p:blipFill>
        <p:spPr>
          <a:xfrm>
            <a:off x="4620084" y="33587"/>
            <a:ext cx="252000" cy="252000"/>
          </a:xfrm>
          <a:prstGeom prst="rect">
            <a:avLst/>
          </a:prstGeom>
        </p:spPr>
      </p:pic>
      <p:pic>
        <p:nvPicPr>
          <p:cNvPr id="281" name="Graphic 280" descr="Moon and stars"/>
          <p:cNvPicPr>
            <a:picLocks noChangeAspect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1"/>
              </a:ext>
            </a:extLst>
          </a:blip>
          <a:stretch>
            <a:fillRect/>
          </a:stretch>
        </p:blipFill>
        <p:spPr>
          <a:xfrm>
            <a:off x="4620084" y="719605"/>
            <a:ext cx="252000" cy="252000"/>
          </a:xfrm>
          <a:prstGeom prst="rect">
            <a:avLst/>
          </a:prstGeom>
        </p:spPr>
      </p:pic>
      <p:pic>
        <p:nvPicPr>
          <p:cNvPr id="282" name="Graphic 281" descr="Moon and stars"/>
          <p:cNvPicPr>
            <a:picLocks noChangeAspect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1"/>
              </a:ext>
            </a:extLst>
          </a:blip>
          <a:stretch>
            <a:fillRect/>
          </a:stretch>
        </p:blipFill>
        <p:spPr>
          <a:xfrm>
            <a:off x="2635403" y="2106350"/>
            <a:ext cx="252000" cy="252000"/>
          </a:xfrm>
          <a:prstGeom prst="rect">
            <a:avLst/>
          </a:prstGeom>
        </p:spPr>
      </p:pic>
      <p:pic>
        <p:nvPicPr>
          <p:cNvPr id="283" name="Graphic 282" descr="Watering pot"/>
          <p:cNvPicPr>
            <a:picLocks noChangeAspect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2635403" y="5865677"/>
            <a:ext cx="252000" cy="252000"/>
          </a:xfrm>
          <a:prstGeom prst="rect">
            <a:avLst/>
          </a:prstGeom>
        </p:spPr>
      </p:pic>
      <p:pic>
        <p:nvPicPr>
          <p:cNvPr id="284" name="Graphic 283" descr="Mining Tools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3639457" y="2451517"/>
            <a:ext cx="252000" cy="252000"/>
          </a:xfrm>
          <a:prstGeom prst="rect">
            <a:avLst/>
          </a:prstGeom>
        </p:spPr>
      </p:pic>
      <p:pic>
        <p:nvPicPr>
          <p:cNvPr id="285" name="Graphic 284" descr="Mining Tools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635348" y="746827"/>
            <a:ext cx="252000" cy="252000"/>
          </a:xfrm>
          <a:prstGeom prst="rect">
            <a:avLst/>
          </a:prstGeom>
        </p:spPr>
      </p:pic>
      <p:pic>
        <p:nvPicPr>
          <p:cNvPr id="288" name="Graphic 287" descr="Mining Tools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4620084" y="2777659"/>
            <a:ext cx="252000" cy="252000"/>
          </a:xfrm>
          <a:prstGeom prst="rect">
            <a:avLst/>
          </a:prstGeom>
        </p:spPr>
      </p:pic>
      <p:pic>
        <p:nvPicPr>
          <p:cNvPr id="289" name="Graphic 288" descr="Mining Tools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3639457" y="3476479"/>
            <a:ext cx="252000" cy="252000"/>
          </a:xfrm>
          <a:prstGeom prst="rect">
            <a:avLst/>
          </a:prstGeom>
        </p:spPr>
      </p:pic>
      <p:pic>
        <p:nvPicPr>
          <p:cNvPr id="290" name="Graphic 289" descr="Mining Tools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2635403" y="2789864"/>
            <a:ext cx="252000" cy="252000"/>
          </a:xfrm>
          <a:prstGeom prst="rect">
            <a:avLst/>
          </a:prstGeom>
        </p:spPr>
      </p:pic>
      <p:pic>
        <p:nvPicPr>
          <p:cNvPr id="291" name="Graphic 290" descr="Mining Tools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610195" y="4503845"/>
            <a:ext cx="252000" cy="252000"/>
          </a:xfrm>
          <a:prstGeom prst="rect">
            <a:avLst/>
          </a:prstGeom>
        </p:spPr>
      </p:pic>
      <p:pic>
        <p:nvPicPr>
          <p:cNvPr id="292" name="Graphic 291" descr="Mining Tools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610195" y="4844454"/>
            <a:ext cx="252000" cy="252000"/>
          </a:xfrm>
          <a:prstGeom prst="rect">
            <a:avLst/>
          </a:prstGeom>
        </p:spPr>
      </p:pic>
      <p:pic>
        <p:nvPicPr>
          <p:cNvPr id="294" name="Graphic 293" descr="Mining Tools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4620084" y="2091641"/>
            <a:ext cx="252000" cy="252000"/>
          </a:xfrm>
          <a:prstGeom prst="rect">
            <a:avLst/>
          </a:prstGeom>
        </p:spPr>
      </p:pic>
      <p:pic>
        <p:nvPicPr>
          <p:cNvPr id="295" name="Graphic 294" descr="Fla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0195" y="75928"/>
            <a:ext cx="252000" cy="252000"/>
          </a:xfrm>
          <a:prstGeom prst="rect">
            <a:avLst/>
          </a:prstGeom>
        </p:spPr>
      </p:pic>
      <p:pic>
        <p:nvPicPr>
          <p:cNvPr id="296" name="Graphic 295" descr="Fla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35348" y="3471675"/>
            <a:ext cx="252000" cy="252000"/>
          </a:xfrm>
          <a:prstGeom prst="rect">
            <a:avLst/>
          </a:prstGeom>
        </p:spPr>
      </p:pic>
      <p:pic>
        <p:nvPicPr>
          <p:cNvPr id="297" name="Graphic 296" descr="Fla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20084" y="2434650"/>
            <a:ext cx="252000" cy="252000"/>
          </a:xfrm>
          <a:prstGeom prst="rect">
            <a:avLst/>
          </a:prstGeom>
        </p:spPr>
      </p:pic>
      <p:pic>
        <p:nvPicPr>
          <p:cNvPr id="298" name="Graphic 297" descr="Fla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89467" y="2109863"/>
            <a:ext cx="252000" cy="252000"/>
          </a:xfrm>
          <a:prstGeom prst="rect">
            <a:avLst/>
          </a:prstGeom>
        </p:spPr>
      </p:pic>
      <p:pic>
        <p:nvPicPr>
          <p:cNvPr id="299" name="Graphic 298" descr="Rocket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610195" y="1438364"/>
            <a:ext cx="252000" cy="252000"/>
          </a:xfrm>
          <a:prstGeom prst="rect">
            <a:avLst/>
          </a:prstGeom>
        </p:spPr>
      </p:pic>
      <p:pic>
        <p:nvPicPr>
          <p:cNvPr id="301" name="Graphic 300" descr="Rocket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2635403" y="1081079"/>
            <a:ext cx="252000" cy="252000"/>
          </a:xfrm>
          <a:prstGeom prst="rect">
            <a:avLst/>
          </a:prstGeom>
        </p:spPr>
      </p:pic>
      <p:pic>
        <p:nvPicPr>
          <p:cNvPr id="302" name="Graphic 301" descr="Rocket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610195" y="416537"/>
            <a:ext cx="252000" cy="252000"/>
          </a:xfrm>
          <a:prstGeom prst="rect">
            <a:avLst/>
          </a:prstGeom>
        </p:spPr>
      </p:pic>
      <p:pic>
        <p:nvPicPr>
          <p:cNvPr id="303" name="Graphic 302" descr="Rocket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1635348" y="4493493"/>
            <a:ext cx="252000" cy="252000"/>
          </a:xfrm>
          <a:prstGeom prst="rect">
            <a:avLst/>
          </a:prstGeom>
        </p:spPr>
      </p:pic>
      <p:pic>
        <p:nvPicPr>
          <p:cNvPr id="304" name="Graphic 303" descr="Rocket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4620084" y="4492704"/>
            <a:ext cx="252000" cy="252000"/>
          </a:xfrm>
          <a:prstGeom prst="rect">
            <a:avLst/>
          </a:prstGeom>
        </p:spPr>
      </p:pic>
      <p:pic>
        <p:nvPicPr>
          <p:cNvPr id="306" name="Graphic 305" descr="Partial Sun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1635348" y="3131069"/>
            <a:ext cx="252000" cy="252000"/>
          </a:xfrm>
          <a:prstGeom prst="rect">
            <a:avLst/>
          </a:prstGeom>
        </p:spPr>
      </p:pic>
      <p:pic>
        <p:nvPicPr>
          <p:cNvPr id="307" name="Graphic 306" descr="Partial Sun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3639457" y="5868057"/>
            <a:ext cx="252000" cy="252000"/>
          </a:xfrm>
          <a:prstGeom prst="rect">
            <a:avLst/>
          </a:prstGeom>
        </p:spPr>
      </p:pic>
      <p:pic>
        <p:nvPicPr>
          <p:cNvPr id="308" name="Graphic 307" descr="Snowflake"/>
          <p:cNvPicPr>
            <a:picLocks noChangeAspect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1635348" y="4834099"/>
            <a:ext cx="252000" cy="252000"/>
          </a:xfrm>
          <a:prstGeom prst="rect">
            <a:avLst/>
          </a:prstGeom>
        </p:spPr>
      </p:pic>
      <p:pic>
        <p:nvPicPr>
          <p:cNvPr id="309" name="Graphic 308" descr="Key"/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1635348" y="5855917"/>
            <a:ext cx="252000" cy="252000"/>
          </a:xfrm>
          <a:prstGeom prst="rect">
            <a:avLst/>
          </a:prstGeom>
        </p:spPr>
      </p:pic>
      <p:pic>
        <p:nvPicPr>
          <p:cNvPr id="310" name="Graphic 309" descr="Key"/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1635348" y="6196523"/>
            <a:ext cx="252000" cy="252000"/>
          </a:xfrm>
          <a:prstGeom prst="rect">
            <a:avLst/>
          </a:prstGeom>
        </p:spPr>
      </p:pic>
      <p:pic>
        <p:nvPicPr>
          <p:cNvPr id="311" name="Graphic 310" descr="Key"/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610195" y="5525672"/>
            <a:ext cx="252000" cy="252000"/>
          </a:xfrm>
          <a:prstGeom prst="rect">
            <a:avLst/>
          </a:prstGeom>
        </p:spPr>
      </p:pic>
      <p:pic>
        <p:nvPicPr>
          <p:cNvPr id="312" name="Graphic 311" descr="Key"/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3639457" y="1426555"/>
            <a:ext cx="252000" cy="252000"/>
          </a:xfrm>
          <a:prstGeom prst="rect">
            <a:avLst/>
          </a:prstGeom>
        </p:spPr>
      </p:pic>
      <p:pic>
        <p:nvPicPr>
          <p:cNvPr id="313" name="Graphic 312" descr="Watch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610195" y="4163236"/>
            <a:ext cx="252000" cy="252000"/>
          </a:xfrm>
          <a:prstGeom prst="rect">
            <a:avLst/>
          </a:prstGeom>
        </p:spPr>
      </p:pic>
      <p:pic>
        <p:nvPicPr>
          <p:cNvPr id="314" name="Graphic 313" descr="Pocket knif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635348" y="2109251"/>
            <a:ext cx="252000" cy="252000"/>
          </a:xfrm>
          <a:prstGeom prst="rect">
            <a:avLst/>
          </a:prstGeom>
        </p:spPr>
      </p:pic>
      <p:pic>
        <p:nvPicPr>
          <p:cNvPr id="315" name="Graphic 314" descr="Sunglasses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639457" y="5526403"/>
            <a:ext cx="252000" cy="252000"/>
          </a:xfrm>
          <a:prstGeom prst="rect">
            <a:avLst/>
          </a:prstGeom>
        </p:spPr>
      </p:pic>
      <p:pic>
        <p:nvPicPr>
          <p:cNvPr id="316" name="Graphic 315" descr="Eye dropper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3639457" y="6209711"/>
            <a:ext cx="252000" cy="252000"/>
          </a:xfrm>
          <a:prstGeom prst="rect">
            <a:avLst/>
          </a:prstGeom>
        </p:spPr>
      </p:pic>
      <p:pic>
        <p:nvPicPr>
          <p:cNvPr id="318" name="Graphic 317" descr="Umbrella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14411" y="6533434"/>
            <a:ext cx="252000" cy="252000"/>
          </a:xfrm>
          <a:prstGeom prst="rect">
            <a:avLst/>
          </a:prstGeom>
        </p:spPr>
      </p:pic>
      <p:pic>
        <p:nvPicPr>
          <p:cNvPr id="319" name="Graphic 318" descr="Umbrella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615891" y="4843095"/>
            <a:ext cx="252000" cy="252000"/>
          </a:xfrm>
          <a:prstGeom prst="rect">
            <a:avLst/>
          </a:prstGeom>
        </p:spPr>
      </p:pic>
      <p:pic>
        <p:nvPicPr>
          <p:cNvPr id="320" name="Graphic 319" descr="Umbrella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671377" y="6548535"/>
            <a:ext cx="252000" cy="252000"/>
          </a:xfrm>
          <a:prstGeom prst="rect">
            <a:avLst/>
          </a:prstGeom>
        </p:spPr>
      </p:pic>
      <p:pic>
        <p:nvPicPr>
          <p:cNvPr id="321" name="Graphic 320" descr="Umbrella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634102" y="3482018"/>
            <a:ext cx="252000" cy="252000"/>
          </a:xfrm>
          <a:prstGeom prst="rect">
            <a:avLst/>
          </a:prstGeom>
        </p:spPr>
      </p:pic>
      <p:pic>
        <p:nvPicPr>
          <p:cNvPr id="322" name="Graphic 321" descr="Umbrella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651220" y="4147491"/>
            <a:ext cx="252000" cy="252000"/>
          </a:xfrm>
          <a:prstGeom prst="rect">
            <a:avLst/>
          </a:prstGeom>
        </p:spPr>
      </p:pic>
      <p:pic>
        <p:nvPicPr>
          <p:cNvPr id="323" name="Graphic 322" descr="Umbrella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620089" y="400614"/>
            <a:ext cx="252000" cy="252000"/>
          </a:xfrm>
          <a:prstGeom prst="rect">
            <a:avLst/>
          </a:prstGeom>
        </p:spPr>
      </p:pic>
      <p:pic>
        <p:nvPicPr>
          <p:cNvPr id="324" name="Graphic 323" descr="Umbrella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639458" y="1078157"/>
            <a:ext cx="252000" cy="252000"/>
          </a:xfrm>
          <a:prstGeom prst="rect">
            <a:avLst/>
          </a:prstGeom>
        </p:spPr>
      </p:pic>
      <p:pic>
        <p:nvPicPr>
          <p:cNvPr id="325" name="Graphic 324" descr="Umbrella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636989" y="1788265"/>
            <a:ext cx="252000" cy="252000"/>
          </a:xfrm>
          <a:prstGeom prst="rect">
            <a:avLst/>
          </a:prstGeom>
        </p:spPr>
      </p:pic>
      <p:pic>
        <p:nvPicPr>
          <p:cNvPr id="326" name="Graphic 325" descr="Umbrella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621184" y="2448107"/>
            <a:ext cx="252000" cy="252000"/>
          </a:xfrm>
          <a:prstGeom prst="rect">
            <a:avLst/>
          </a:prstGeom>
        </p:spPr>
      </p:pic>
      <p:pic>
        <p:nvPicPr>
          <p:cNvPr id="327" name="Graphic 326" descr="Umbrella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660333" y="5541863"/>
            <a:ext cx="252000" cy="252000"/>
          </a:xfrm>
          <a:prstGeom prst="rect">
            <a:avLst/>
          </a:prstGeom>
        </p:spPr>
      </p:pic>
      <p:pic>
        <p:nvPicPr>
          <p:cNvPr id="328" name="Graphic 327" descr="Umbrella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12376" y="6190402"/>
            <a:ext cx="252000" cy="252000"/>
          </a:xfrm>
          <a:prstGeom prst="rect">
            <a:avLst/>
          </a:prstGeom>
        </p:spPr>
      </p:pic>
      <p:pic>
        <p:nvPicPr>
          <p:cNvPr id="330" name="Graphic 329" descr="Umbrella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44343" y="3130743"/>
            <a:ext cx="252000" cy="252000"/>
          </a:xfrm>
          <a:prstGeom prst="rect">
            <a:avLst/>
          </a:prstGeom>
        </p:spPr>
      </p:pic>
      <p:pic>
        <p:nvPicPr>
          <p:cNvPr id="331" name="Graphic 330" descr="Umbrella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629765" y="1761869"/>
            <a:ext cx="252000" cy="252000"/>
          </a:xfrm>
          <a:prstGeom prst="rect">
            <a:avLst/>
          </a:prstGeom>
        </p:spPr>
      </p:pic>
      <p:sp>
        <p:nvSpPr>
          <p:cNvPr id="333" name="Oval 332"/>
          <p:cNvSpPr/>
          <p:nvPr/>
        </p:nvSpPr>
        <p:spPr>
          <a:xfrm>
            <a:off x="6133232" y="1432018"/>
            <a:ext cx="4863407" cy="4878303"/>
          </a:xfrm>
          <a:prstGeom prst="ellipse">
            <a:avLst/>
          </a:prstGeom>
          <a:solidFill>
            <a:schemeClr val="tx2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4" name="4-Point Star 146"/>
          <p:cNvSpPr>
            <a:spLocks noChangeAspect="1"/>
          </p:cNvSpPr>
          <p:nvPr/>
        </p:nvSpPr>
        <p:spPr>
          <a:xfrm>
            <a:off x="6395436" y="1628100"/>
            <a:ext cx="4465119" cy="4465119"/>
          </a:xfrm>
          <a:prstGeom prst="star7">
            <a:avLst>
              <a:gd name="adj" fmla="val 30350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35" name="4-Point Star 146"/>
          <p:cNvSpPr>
            <a:spLocks noChangeAspect="1"/>
          </p:cNvSpPr>
          <p:nvPr/>
        </p:nvSpPr>
        <p:spPr>
          <a:xfrm>
            <a:off x="6139614" y="2153347"/>
            <a:ext cx="3121435" cy="3121435"/>
          </a:xfrm>
          <a:prstGeom prst="star7">
            <a:avLst>
              <a:gd name="adj" fmla="val 35496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36" name="4-Point Star 146"/>
          <p:cNvSpPr>
            <a:spLocks noChangeAspect="1"/>
          </p:cNvSpPr>
          <p:nvPr/>
        </p:nvSpPr>
        <p:spPr>
          <a:xfrm>
            <a:off x="7983159" y="2101397"/>
            <a:ext cx="3121435" cy="3121435"/>
          </a:xfrm>
          <a:prstGeom prst="star7">
            <a:avLst>
              <a:gd name="adj" fmla="val 35496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37" name="4-Point Star 146"/>
          <p:cNvSpPr>
            <a:spLocks noChangeAspect="1"/>
          </p:cNvSpPr>
          <p:nvPr/>
        </p:nvSpPr>
        <p:spPr>
          <a:xfrm>
            <a:off x="7101922" y="1401225"/>
            <a:ext cx="3121435" cy="3121435"/>
          </a:xfrm>
          <a:prstGeom prst="star7">
            <a:avLst>
              <a:gd name="adj" fmla="val 35496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38" name="4-Point Star 146"/>
          <p:cNvSpPr>
            <a:spLocks noChangeAspect="1"/>
          </p:cNvSpPr>
          <p:nvPr/>
        </p:nvSpPr>
        <p:spPr>
          <a:xfrm>
            <a:off x="7166849" y="3106861"/>
            <a:ext cx="3121435" cy="3121435"/>
          </a:xfrm>
          <a:prstGeom prst="star7">
            <a:avLst>
              <a:gd name="adj" fmla="val 35496"/>
              <a:gd name="hf" fmla="val 102572"/>
              <a:gd name="vf" fmla="val 105210"/>
            </a:avLst>
          </a:prstGeom>
          <a:gradFill flip="none" rotWithShape="1">
            <a:gsLst>
              <a:gs pos="4000">
                <a:schemeClr val="accent6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329" name="Graphic 328" descr="Umbrella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243640" y="2560989"/>
            <a:ext cx="2700000" cy="2700000"/>
          </a:xfrm>
          <a:prstGeom prst="rect">
            <a:avLst/>
          </a:prstGeom>
        </p:spPr>
      </p:pic>
      <p:sp>
        <p:nvSpPr>
          <p:cNvPr id="340" name="4-Point Star 146"/>
          <p:cNvSpPr>
            <a:spLocks noChangeAspect="1"/>
          </p:cNvSpPr>
          <p:nvPr/>
        </p:nvSpPr>
        <p:spPr>
          <a:xfrm>
            <a:off x="6003502" y="1469207"/>
            <a:ext cx="4839011" cy="4839011"/>
          </a:xfrm>
          <a:prstGeom prst="star32">
            <a:avLst>
              <a:gd name="adj" fmla="val 45033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32" name="Oval 331"/>
          <p:cNvSpPr/>
          <p:nvPr/>
        </p:nvSpPr>
        <p:spPr>
          <a:xfrm>
            <a:off x="7470538" y="2818646"/>
            <a:ext cx="2305373" cy="2085125"/>
          </a:xfrm>
          <a:prstGeom prst="ellipse">
            <a:avLst/>
          </a:prstGeom>
          <a:solidFill>
            <a:srgbClr val="A7DCF7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6" name="Picture 125"/>
          <p:cNvPicPr>
            <a:picLocks noChangeAspect="1"/>
          </p:cNvPicPr>
          <p:nvPr/>
        </p:nvPicPr>
        <p:blipFill rotWithShape="1">
          <a:blip r:embed="rId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96" t="12874" r="18417" b="23359"/>
          <a:stretch/>
        </p:blipFill>
        <p:spPr>
          <a:xfrm>
            <a:off x="10372803" y="5290263"/>
            <a:ext cx="1376105" cy="684214"/>
          </a:xfrm>
          <a:prstGeom prst="rect">
            <a:avLst/>
          </a:prstGeom>
        </p:spPr>
      </p:pic>
      <p:sp>
        <p:nvSpPr>
          <p:cNvPr id="127" name="Rectangle 126">
            <a:hlinkClick r:id="" action="ppaction://hlinkshowjump?jump=nextslide"/>
          </p:cNvPr>
          <p:cNvSpPr/>
          <p:nvPr/>
        </p:nvSpPr>
        <p:spPr>
          <a:xfrm>
            <a:off x="10065792" y="5913773"/>
            <a:ext cx="207594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dirty="0">
                <a:ln w="22225">
                  <a:noFill/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</a:t>
            </a:r>
            <a:r>
              <a:rPr lang="en-US" sz="2000" b="1" dirty="0">
                <a:ln w="22225">
                  <a:noFill/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lick here to have another go.</a:t>
            </a:r>
          </a:p>
        </p:txBody>
      </p:sp>
      <p:pic>
        <p:nvPicPr>
          <p:cNvPr id="129" name="Picture 128"/>
          <p:cNvPicPr>
            <a:picLocks noChangeAspect="1"/>
          </p:cNvPicPr>
          <p:nvPr/>
        </p:nvPicPr>
        <p:blipFill>
          <a:blip r:embed="rId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3892" y="5741612"/>
            <a:ext cx="2828789" cy="1109568"/>
          </a:xfrm>
          <a:prstGeom prst="rect">
            <a:avLst/>
          </a:prstGeom>
        </p:spPr>
      </p:pic>
      <p:sp>
        <p:nvSpPr>
          <p:cNvPr id="130" name="TextBox 129"/>
          <p:cNvSpPr txBox="1"/>
          <p:nvPr/>
        </p:nvSpPr>
        <p:spPr>
          <a:xfrm>
            <a:off x="5110895" y="4967"/>
            <a:ext cx="69654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2"/>
                </a:solidFill>
              </a:rPr>
              <a:t>Think of a two digit number. Add the two digits together and take this number away from the original number. </a:t>
            </a:r>
          </a:p>
          <a:p>
            <a:pPr algn="ctr"/>
            <a:r>
              <a:rPr lang="en-GB" sz="1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E.g. </a:t>
            </a:r>
            <a:r>
              <a:rPr lang="en-GB" sz="16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76</a:t>
            </a:r>
            <a:r>
              <a:rPr lang="en-GB" sz="1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 7+6  = 13      76 – 13 = the number to keep in your mind and check against the table on the left to see the relevant icon. </a:t>
            </a:r>
          </a:p>
          <a:p>
            <a:pPr algn="ctr"/>
            <a:r>
              <a:rPr lang="en-GB" sz="1600" dirty="0">
                <a:solidFill>
                  <a:schemeClr val="bg2"/>
                </a:solidFill>
              </a:rPr>
              <a:t>Click the centre of the circle below to see if your mind has been read!  </a:t>
            </a:r>
            <a:endParaRPr lang="en-US" sz="1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173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200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" dur="200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50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8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8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2"/>
                  </p:tgtEl>
                </p:cond>
              </p:nextCondLst>
            </p:seq>
          </p:childTnLst>
        </p:cTn>
      </p:par>
    </p:tnLst>
    <p:bldLst>
      <p:bldP spid="334" grpId="0" animBg="1"/>
      <p:bldP spid="335" grpId="0" animBg="1"/>
      <p:bldP spid="336" grpId="0" animBg="1"/>
      <p:bldP spid="337" grpId="0" animBg="1"/>
      <p:bldP spid="338" grpId="0" animBg="1"/>
      <p:bldP spid="340" grpId="0" animBg="1"/>
      <p:bldP spid="1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</TotalTime>
  <Words>1812</Words>
  <Application>Microsoft Office PowerPoint</Application>
  <PresentationFormat>Widescreen</PresentationFormat>
  <Paragraphs>1047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Verdana</vt:lpstr>
      <vt:lpstr>Wingdings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Rodwell</dc:creator>
  <cp:lastModifiedBy>John Rodwell</cp:lastModifiedBy>
  <cp:revision>85</cp:revision>
  <dcterms:created xsi:type="dcterms:W3CDTF">2017-01-01T09:21:11Z</dcterms:created>
  <dcterms:modified xsi:type="dcterms:W3CDTF">2017-01-17T21:20:49Z</dcterms:modified>
</cp:coreProperties>
</file>