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81" r:id="rId5"/>
    <p:sldId id="282" r:id="rId6"/>
    <p:sldId id="283" r:id="rId7"/>
    <p:sldId id="308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303" r:id="rId20"/>
    <p:sldId id="296" r:id="rId21"/>
    <p:sldId id="297" r:id="rId22"/>
    <p:sldId id="279" r:id="rId23"/>
    <p:sldId id="304" r:id="rId24"/>
    <p:sldId id="305" r:id="rId25"/>
    <p:sldId id="306" r:id="rId26"/>
    <p:sldId id="3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Bitter" initials="EB" lastIdx="4" clrIdx="0">
    <p:extLst>
      <p:ext uri="{19B8F6BF-5375-455C-9EA6-DF929625EA0E}">
        <p15:presenceInfo xmlns:p15="http://schemas.microsoft.com/office/powerpoint/2012/main" userId="Erik Bit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831F-490A-4C92-8FFE-1D600C2EA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607B1-DFBB-4215-8826-BC6E8B583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2C9D2-C4D4-4F0F-BCC3-7865A13F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38861-825D-4620-8CBC-8A141010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77A5C-7A20-44BF-9A37-C54AFF94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3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EE7-F395-4B4C-8EE8-6FE8D0F50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49B27-BDE1-4CD3-BCAF-B62CFAC67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940B0-4D11-4C6D-A5F6-598EE47AE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0B1B0-E552-4AF1-B9ED-A3F36C53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D3E15-6D05-4F65-89F6-EE38E848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1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2A89ED-59E9-4C3C-9F6D-3ED5326B7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AB043-A704-4B23-90B6-55660738D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8A136-2D38-4736-9D15-801B4860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96F6A-7284-43F9-98BA-6AAB6D24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2510F-4959-4DB0-8319-0775ED73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8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003F-6CA1-4ECC-A54B-8A6315BE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FF21-A7E7-4619-8221-F2E3A8AD4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0BD61-B168-4A06-AFE9-CD9C1EE1A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64B5A-EA77-40F0-8F17-D75B5B18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C774-BC46-4699-8B33-5A49DD99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5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9D21-5A98-4726-A1DA-0D8CEDE3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E2729-7601-4A88-8BE1-AAA5D2F22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4663B-04F2-4C3B-BDF8-A35BED07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34279-6646-40BF-825D-34009EF2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7D918-9290-4B29-BE0E-E6D280DC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5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3FC4A-1120-4BC0-BC8F-8A72E5A5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80FE-94DB-41E3-9331-F2B1307A3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14BF1-A39A-4B92-B367-3D4950B6D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F792D-5D78-4954-AAA4-5D25CCD1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27382-92F7-42EF-8737-90DBB943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32EF8-6535-48E1-81F9-C5A43962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1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E07-5948-4279-857E-F448DF84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49D03-C3DB-4218-AB1B-B69F68399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F6635-D718-44B6-B0B7-B8AE554C4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77DB1-48A7-498F-B648-A05A43144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1C7A9-99A3-405B-B7C5-244541DFB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386C5-0BEA-4EA0-9C35-1BB8F5A1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869B9-110C-441C-A747-72AA106F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7CE83-747B-4203-A5C8-044B0F56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1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5D78-38A6-4124-87C8-B0472D43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CB661-F284-425E-ACB2-D60A1A0A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5E501-F6ED-47C1-BB87-BD8EAE19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1A5EF-A362-47EF-85BF-9DAB2517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4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D4EFC-5B37-40B1-95C8-4290FFCF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A065EF-9643-4058-81E2-815E1B08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17AB9-4F81-4CC2-8C7C-E68B150C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9561-431A-4463-9405-007C62E4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A5DAA-2452-4D5E-9755-5B217BED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4CE0F-7858-47E1-990C-B9D887F3E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2502B-5803-42EB-B7C7-9831B053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B2861-083E-4DDB-8F05-C17D6322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85CB7-785D-4F85-BDD5-D9C7C5E1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CAF01-4161-41EE-89BB-9C01C379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99E8B-0D2D-4996-9A75-10D66E1CD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A723B-B5C9-4AB7-9469-4D5D0823A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64F4A-B278-4821-8ACE-A6A2C798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2D3FF-F1CA-40B8-8246-FFAEB269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B3F12-AC49-4DEB-8BB8-F0BF0929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9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28B15-4E1A-4098-BE1F-709CBA3C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D6DEF-8160-412C-8A89-54777CDA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77F84-BB42-4738-9870-E73FDDE00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06E86-8708-43B7-8C71-92692DFB3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4FDD5-F247-452B-9F56-2EBA55CFE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3.jp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4.jp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5.jp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6.jp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7.jp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8.jp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9.jpg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0.jpg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1.jpg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2.jp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3.jpg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4.jpg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6.jp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7.jp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8.jp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9.jp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0.jp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1.jp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2.jp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44EFCEA-C348-4D0A-837B-E350992F8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1" y="0"/>
            <a:ext cx="11901717" cy="255394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9AAD8C9-C685-4FE7-AB98-CD2906FF4B86}"/>
              </a:ext>
            </a:extLst>
          </p:cNvPr>
          <p:cNvSpPr txBox="1"/>
          <p:nvPr/>
        </p:nvSpPr>
        <p:spPr>
          <a:xfrm>
            <a:off x="4832344" y="5461153"/>
            <a:ext cx="2527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2">
                    <a:lumMod val="25000"/>
                  </a:schemeClr>
                </a:solidFill>
              </a:rPr>
              <a:t>Level 1BB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7A29BF-7CBD-4242-9433-E92DD481F473}"/>
              </a:ext>
            </a:extLst>
          </p:cNvPr>
          <p:cNvSpPr txBox="1"/>
          <p:nvPr/>
        </p:nvSpPr>
        <p:spPr>
          <a:xfrm>
            <a:off x="2966220" y="2553945"/>
            <a:ext cx="6259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</a:rPr>
              <a:t>IQ puzzles and brain teasers</a:t>
            </a:r>
          </a:p>
        </p:txBody>
      </p:sp>
    </p:spTree>
    <p:extLst>
      <p:ext uri="{BB962C8B-B14F-4D97-AF65-F5344CB8AC3E}">
        <p14:creationId xmlns:p14="http://schemas.microsoft.com/office/powerpoint/2010/main" val="246503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321390" y="887117"/>
            <a:ext cx="5909828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49AB8A-670D-4462-848E-5D9384AE89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6" y="2359346"/>
            <a:ext cx="11457904" cy="2390047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5E99BEC-38C2-41B6-B4B2-93FA59158D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6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0304" y="907679"/>
            <a:ext cx="5951392" cy="6915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023B4F-B519-4989-8C90-97F8414355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58" y="1841679"/>
            <a:ext cx="4064906" cy="5016321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D0834B6-5423-47C6-BFE2-73A51B089F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4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843408" y="795262"/>
            <a:ext cx="6865792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378EB0-CD9E-41D9-8ADF-BCE89DAE67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750" y="1812076"/>
            <a:ext cx="4911395" cy="508778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A7FD591-5757-4652-8BD5-E05241F91C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5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36383" y="790071"/>
            <a:ext cx="687067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3F8A17-E7A8-4573-9F22-8DC15ACC1F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30" y="1735659"/>
            <a:ext cx="9144001" cy="4972051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20F487D-20B3-4EED-8838-7A53A0B12A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898552" y="998054"/>
            <a:ext cx="77247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 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A4BE78-A1C6-4F52-A699-47CD749CF7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27" y="2260243"/>
            <a:ext cx="10657670" cy="3272238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93F3E30-1BCA-4E35-A991-0D01DE224F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9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588655" y="856360"/>
            <a:ext cx="7308266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value of the star?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952C45-1E93-4508-9FC5-8C74D6E96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587" y="2052570"/>
            <a:ext cx="4512826" cy="446252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11C3F23-300B-4D0B-BAF6-FA3AF2BE83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9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333294" y="887117"/>
            <a:ext cx="59375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E3EFEE-CAB6-4FBE-9239-88A432335F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94" y="1936087"/>
            <a:ext cx="4180025" cy="4771623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5D0242-C16D-4626-863C-72B21DF027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17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92988" y="790071"/>
            <a:ext cx="580602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3B3AF8-4786-4C8A-8EC8-D6E3434FE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681" y="2072102"/>
            <a:ext cx="4724346" cy="4771623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021101A-ECB0-4ED0-A777-4C5A0869D6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37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7232" y="899554"/>
            <a:ext cx="59375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78FAEE-9AC9-4BCA-BFE2-0B8ED6313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274" y="1990905"/>
            <a:ext cx="5224657" cy="469434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36AF976-B13F-466A-9C19-1D21D17281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40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03027" y="1074063"/>
            <a:ext cx="6493793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54D561-8120-4A95-B8BF-85FBA11DD4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96" y="2372644"/>
            <a:ext cx="11548056" cy="2246458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9C1D44D-BC17-4222-8205-3FD6FD8C8A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8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43724" y="824851"/>
            <a:ext cx="741314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1D591E-9F55-4E2A-AB89-BAE929A1A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7" y="2143740"/>
            <a:ext cx="10762445" cy="3002915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662B131-A3C1-482B-B152-F6A915A97E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0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760717" y="998242"/>
            <a:ext cx="6670566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numbers are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F62FCE-C39F-4162-8BCE-169DF0945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9" y="2206540"/>
            <a:ext cx="10657670" cy="324725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B1DC680-9674-4A24-8431-D822756E6D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5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724084" y="887117"/>
            <a:ext cx="60483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DE18F7-AD4A-4F99-98ED-ED04AAB94D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84" y="1816948"/>
            <a:ext cx="7484568" cy="4157443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33A874-4EBD-4F6C-A41C-A779BE6879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 to 4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611775"/>
            <a:ext cx="9779357" cy="10055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 :    X      </a:t>
            </a:r>
          </a:p>
          <a:p>
            <a:r>
              <a:rPr lang="en-US" sz="2400" dirty="0"/>
              <a:t>Add 5 letters to 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801831"/>
            <a:ext cx="9779357" cy="10055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3 :    S       </a:t>
            </a:r>
          </a:p>
          <a:p>
            <a:r>
              <a:rPr lang="en-US" sz="2400" dirty="0"/>
              <a:t>The 3 other shapes add up to the value of the circle.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421719"/>
            <a:ext cx="9779357" cy="10055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 :    4       </a:t>
            </a:r>
          </a:p>
          <a:p>
            <a:r>
              <a:rPr lang="en-US" sz="2400" dirty="0"/>
              <a:t>The 4 numbers in each circle add up to 15.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91887"/>
            <a:ext cx="9779357" cy="10055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4 :    6       </a:t>
            </a:r>
          </a:p>
          <a:p>
            <a:r>
              <a:rPr lang="en-US" sz="2400" dirty="0"/>
              <a:t>All numbers in a triangle form the number range 3 to 8.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4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5 to 8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562847"/>
            <a:ext cx="9779357" cy="106993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6 :    C       </a:t>
            </a:r>
          </a:p>
          <a:p>
            <a:r>
              <a:rPr lang="en-US" sz="2400" dirty="0"/>
              <a:t>The shaded parts of the left and right squares in each row are added </a:t>
            </a:r>
          </a:p>
          <a:p>
            <a:r>
              <a:rPr lang="en-US" sz="2400" dirty="0"/>
              <a:t>to form the shaded area of the 3rd square.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839722"/>
            <a:ext cx="9779357" cy="92653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7 :    42       </a:t>
            </a:r>
          </a:p>
          <a:p>
            <a:r>
              <a:rPr lang="en-US" sz="2400" dirty="0"/>
              <a:t>42 is the only number that is not a multiple of 4.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441809"/>
            <a:ext cx="9779357" cy="9140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5 :    5       </a:t>
            </a:r>
          </a:p>
          <a:p>
            <a:r>
              <a:rPr lang="en-US" sz="2400" dirty="0"/>
              <a:t>Divide the sum of the 3 corner numbers of the triangle by 2.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73197"/>
            <a:ext cx="9779357" cy="9140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8 :    6    </a:t>
            </a:r>
          </a:p>
          <a:p>
            <a:r>
              <a:rPr lang="en-US" sz="2400" dirty="0"/>
              <a:t>The average of the numbers on the left and the right.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3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9 to 12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498741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10 :      10       </a:t>
            </a:r>
          </a:p>
          <a:p>
            <a:r>
              <a:rPr lang="en-US" sz="2400" dirty="0"/>
              <a:t>Take the sum of 6 and 3 and add a 1.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552760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11 :      2       </a:t>
            </a:r>
          </a:p>
          <a:p>
            <a:r>
              <a:rPr lang="en-US" sz="2400" dirty="0"/>
              <a:t>Add the digits in the top row to those in the 2nd row to get the 3rd </a:t>
            </a:r>
          </a:p>
          <a:p>
            <a:r>
              <a:rPr lang="en-US" sz="2400" dirty="0"/>
              <a:t>row.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444722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  9 :     J       </a:t>
            </a:r>
          </a:p>
          <a:p>
            <a:r>
              <a:rPr lang="en-US" sz="2400" dirty="0"/>
              <a:t>E is 5 and E plus </a:t>
            </a:r>
            <a:r>
              <a:rPr lang="en-US" sz="2400"/>
              <a:t>E makes </a:t>
            </a:r>
            <a:r>
              <a:rPr lang="en-US" sz="2400" dirty="0"/>
              <a:t>10, which is the letter value of J.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76110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12 :      9       </a:t>
            </a:r>
          </a:p>
          <a:p>
            <a:r>
              <a:rPr lang="en-US" sz="2400" dirty="0"/>
              <a:t>Add the 2 smaller top numbers in each circle and add respectively a </a:t>
            </a:r>
          </a:p>
          <a:p>
            <a:r>
              <a:rPr lang="en-US" sz="2400" dirty="0"/>
              <a:t>1, 2, 3, 4, 5 and 6. 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74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13 to 16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557456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14 :    8       </a:t>
            </a:r>
          </a:p>
          <a:p>
            <a:r>
              <a:rPr lang="en-US" sz="2400" dirty="0"/>
              <a:t>Looking at the 2nd column, the star is either a 0 or a 1.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734585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15 :    L       </a:t>
            </a:r>
          </a:p>
          <a:p>
            <a:r>
              <a:rPr lang="en-US" sz="2400" dirty="0"/>
              <a:t>Add 7, 2 and 3 to get 12, which stands for number letter L.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380327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13 :    5</a:t>
            </a:r>
          </a:p>
          <a:p>
            <a:r>
              <a:rPr lang="en-US" sz="2400" dirty="0"/>
              <a:t>With a 5 the average of the 4 numbers in the cross is 6.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11715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16 :    1       </a:t>
            </a:r>
          </a:p>
          <a:p>
            <a:r>
              <a:rPr lang="en-US" sz="2400" dirty="0"/>
              <a:t>The sum of the 3 corner numbers in each square needs to be divided</a:t>
            </a:r>
          </a:p>
          <a:p>
            <a:r>
              <a:rPr lang="en-US" sz="2400" dirty="0"/>
              <a:t>by 3 to get the middle number. 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9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17 to 20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522732"/>
            <a:ext cx="9779357" cy="8833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18 :    34       </a:t>
            </a:r>
          </a:p>
          <a:p>
            <a:r>
              <a:rPr lang="en-US" sz="2400" dirty="0"/>
              <a:t>Subtract respectively 8, 7, 6 , 5 and so 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699861"/>
            <a:ext cx="9779357" cy="8833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19 :    14 and 19       </a:t>
            </a:r>
          </a:p>
          <a:p>
            <a:r>
              <a:rPr lang="en-US" sz="2400" dirty="0"/>
              <a:t>Add 3 to the sum of the rows and columns in the 3rd square.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345603"/>
            <a:ext cx="9779357" cy="8833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17 :   12 </a:t>
            </a:r>
          </a:p>
          <a:p>
            <a:r>
              <a:rPr lang="en-US" sz="2400" dirty="0"/>
              <a:t>12 as a multiple of 2 is missing.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764251"/>
            <a:ext cx="9779357" cy="93228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20 :    12       </a:t>
            </a:r>
          </a:p>
          <a:p>
            <a:r>
              <a:rPr lang="en-US" sz="2400" dirty="0"/>
              <a:t>Add 3 for horizontal arrows and add 5 for vertical arrows.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3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19153" y="827872"/>
            <a:ext cx="89439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4E0126-9985-4800-9481-ED2FEFBB01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38" y="1781541"/>
            <a:ext cx="3428089" cy="492616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213591D-24F4-4765-BA28-CA8B84D7BF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721060" y="697966"/>
            <a:ext cx="6857728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number?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1AFF78-1DD2-406F-A78D-34FB16355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94" y="1819760"/>
            <a:ext cx="3967412" cy="4865494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408FE54-A521-4055-BE67-4229E7E4D7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7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259663" y="887115"/>
            <a:ext cx="914400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number is needed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020FA7-2610-4553-A7CB-B3D202922A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7" y="2477022"/>
            <a:ext cx="10749566" cy="3149287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9034B32-1C81-409B-90EF-FA6A4D047F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0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83418" y="887117"/>
            <a:ext cx="6868920" cy="730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BA60CC-5561-4A15-BA89-7D19F3CA64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2" y="1997280"/>
            <a:ext cx="11226085" cy="3288892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5BE2305-E16F-420B-8298-93CF50BFFF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68499" y="940422"/>
            <a:ext cx="56327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FB0C3A-425D-4028-8765-EC13703B35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24" y="1814284"/>
            <a:ext cx="10453352" cy="4361008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6361CCE-65E8-42E8-9FC0-122F9073E6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2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63135" y="990561"/>
            <a:ext cx="7660191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the odd out?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AC90DF-D9D7-4FE0-9917-D6E124FE2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44" y="1794992"/>
            <a:ext cx="4566357" cy="4720107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831CC7E-17AA-4531-A3F2-B2706B4BC1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1524000" y="899554"/>
            <a:ext cx="914400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Which number completes the pattern?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3B01F1-4EB6-423D-9C33-8A9B0D6F18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306" y="1983346"/>
            <a:ext cx="3572629" cy="4874654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84D54B6-8A0C-4FB2-BF7A-8D342CEF51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15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671</Words>
  <Application>Microsoft Office PowerPoint</Application>
  <PresentationFormat>Widescreen</PresentationFormat>
  <Paragraphs>121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Bitter</dc:creator>
  <cp:lastModifiedBy>Erik Bitter</cp:lastModifiedBy>
  <cp:revision>29</cp:revision>
  <dcterms:created xsi:type="dcterms:W3CDTF">2019-10-03T12:52:01Z</dcterms:created>
  <dcterms:modified xsi:type="dcterms:W3CDTF">2019-10-31T11:53:41Z</dcterms:modified>
  <cp:contentStatus/>
</cp:coreProperties>
</file>