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5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832344" y="5461153"/>
            <a:ext cx="252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2E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30537" y="858555"/>
            <a:ext cx="619609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AC91FE-5752-4B71-B06E-67E0CDE82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1C46B1-6425-4723-B666-FE22055972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52" y="1867002"/>
            <a:ext cx="8167031" cy="43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907679"/>
            <a:ext cx="5951392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63D598-B1AE-4DE1-8751-2140944C9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4F34F0-CB61-4D24-8566-A53BF37071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46" y="2189407"/>
            <a:ext cx="3704742" cy="403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3408" y="795262"/>
            <a:ext cx="686579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792789-BF48-4649-86E5-DD1B79E50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23F1C1-45F4-41D0-B220-F425BEF7F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37" y="2118182"/>
            <a:ext cx="2924796" cy="44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660661" y="755009"/>
            <a:ext cx="687067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numbers are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896FDED-4B65-4693-AF25-B6BD6690F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BD9B69-A628-406E-81C4-732DF3AAF7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2" y="2275441"/>
            <a:ext cx="10041631" cy="32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82447"/>
            <a:ext cx="77247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2BF633-AB27-4A0A-9EBE-D09A9F5A3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5EDDFE-BD24-45BA-94FA-83EB5ED3C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2" y="1921326"/>
            <a:ext cx="9256019" cy="405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96894" y="780767"/>
            <a:ext cx="5610245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C3E37B-FD28-4A67-8529-3616C623C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BCDFA1-205F-4917-A033-9D68FE482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95" y="2183142"/>
            <a:ext cx="3041783" cy="41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550313" y="829993"/>
            <a:ext cx="795914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the odd one out?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ABB3A4-BB5B-42AE-8377-7F5F8335F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F3CA33-1803-470C-8A20-A73CBAAD8E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81" y="2214675"/>
            <a:ext cx="4148174" cy="412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71899" y="823756"/>
            <a:ext cx="6571345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FDDCCD-655A-4F15-8C96-FDAD9C92E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C630FD-63F1-45C0-9BB6-6B85652364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8" y="2485007"/>
            <a:ext cx="9346171" cy="299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7231" y="69409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A653C8-8848-4AD2-A9F4-5FDA35C32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44E2DE-C4C4-4124-B044-35F02B9866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49" y="1757036"/>
            <a:ext cx="9281777" cy="40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03027" y="1074063"/>
            <a:ext cx="649379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859F59-91AA-4D6F-BE6A-E0776B575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C3EEFE-1204-4695-AC7D-E89374A811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78" y="2497425"/>
            <a:ext cx="9706780" cy="301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96313" y="697966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DBC16C-032D-483B-A6C7-E058329D9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8402E6-AC6A-466C-A38B-2F1395E2E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8" y="1954510"/>
            <a:ext cx="9144000" cy="40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43429" y="887117"/>
            <a:ext cx="66705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6A4889-0D65-40C7-8A2C-D1C46F2B7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D381B3-06CE-4FDB-B17A-D0006C15E4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68" y="2025517"/>
            <a:ext cx="4421431" cy="44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5737" y="887117"/>
            <a:ext cx="6048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9AD18E-6BD6-4C7B-AE7A-B0D67270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D48B05-3E4F-471F-A807-8C6392AB7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66" y="2318196"/>
            <a:ext cx="3710473" cy="37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851670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X    </a:t>
            </a:r>
          </a:p>
          <a:p>
            <a:r>
              <a:rPr lang="en-US" sz="2400" dirty="0"/>
              <a:t>Multiply the 3 circles to get the letter value in each row.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34213"/>
            <a:ext cx="9779357" cy="10250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3       </a:t>
            </a:r>
          </a:p>
          <a:p>
            <a:r>
              <a:rPr lang="en-US" sz="2400" dirty="0"/>
              <a:t>Each row of blocks follows a +5 pattern starting with a sum of 15</a:t>
            </a:r>
          </a:p>
          <a:p>
            <a:r>
              <a:rPr lang="en-US" sz="2400" dirty="0"/>
              <a:t>in the first row.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04352"/>
            <a:ext cx="9779357" cy="1514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C       </a:t>
            </a:r>
          </a:p>
          <a:p>
            <a:r>
              <a:rPr lang="en-US" sz="2400" dirty="0"/>
              <a:t>The shaded </a:t>
            </a:r>
            <a:r>
              <a:rPr lang="en-US" sz="2400" dirty="0" err="1"/>
              <a:t>colums</a:t>
            </a:r>
            <a:r>
              <a:rPr lang="en-US" sz="2400" dirty="0"/>
              <a:t> and numbers move 1 step horizontally in each next square with the numbers and letters increasing in value and alternating position.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1192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9      </a:t>
            </a:r>
          </a:p>
          <a:p>
            <a:r>
              <a:rPr lang="en-US" sz="2400" dirty="0"/>
              <a:t>The sums of the 3 numbers in each pyramid follow a +2 pattern,</a:t>
            </a:r>
          </a:p>
          <a:p>
            <a:r>
              <a:rPr lang="en-US" sz="2400" dirty="0"/>
              <a:t>starting with 20.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07488"/>
            <a:ext cx="9779357" cy="9309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6 and 8       </a:t>
            </a:r>
          </a:p>
          <a:p>
            <a:r>
              <a:rPr lang="en-US" sz="2400" dirty="0"/>
              <a:t>Numbers multiply by 2 horizontally and divide by 3 vertically.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694404"/>
            <a:ext cx="9779357" cy="84556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7       </a:t>
            </a:r>
          </a:p>
          <a:p>
            <a:r>
              <a:rPr lang="en-US" sz="2400" dirty="0"/>
              <a:t>All 4 numbers add up to 26, or Z.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165134"/>
            <a:ext cx="9779357" cy="8864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1:55       </a:t>
            </a:r>
          </a:p>
          <a:p>
            <a:r>
              <a:rPr lang="en-US" sz="2400" dirty="0"/>
              <a:t>The 3 digits 155 rotate 1 position in each next watch.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895924"/>
            <a:ext cx="9779357" cy="11263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6</a:t>
            </a:r>
          </a:p>
          <a:p>
            <a:r>
              <a:rPr lang="en-US" sz="2400" dirty="0"/>
              <a:t>The left cross has a pattern of multiples of 2, the cross on the</a:t>
            </a:r>
          </a:p>
          <a:p>
            <a:r>
              <a:rPr lang="en-US" sz="2400" dirty="0"/>
              <a:t>right multiples of 6.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868073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M</a:t>
            </a:r>
          </a:p>
          <a:p>
            <a:r>
              <a:rPr lang="en-US" sz="2400" dirty="0"/>
              <a:t>Each row and column follows a +1. +2, +3 pattern in values.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92209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6      </a:t>
            </a:r>
          </a:p>
          <a:p>
            <a:r>
              <a:rPr lang="en-US" sz="2400" dirty="0"/>
              <a:t>The pattern is left times right, minus 10.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44722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A      </a:t>
            </a:r>
          </a:p>
          <a:p>
            <a:r>
              <a:rPr lang="en-US" sz="2400" dirty="0"/>
              <a:t>Multiply in each row the number of shaded dots of the 1st square</a:t>
            </a:r>
          </a:p>
          <a:p>
            <a:r>
              <a:rPr lang="en-US" sz="2400" dirty="0"/>
              <a:t>with those of the 2nd to get the 3rd.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7611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20 and 32</a:t>
            </a:r>
          </a:p>
          <a:p>
            <a:r>
              <a:rPr lang="en-US" sz="2400" dirty="0"/>
              <a:t>Multiply the 2 digits in each row and columns and add a 4 to the product.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189149" y="270488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C       </a:t>
            </a:r>
          </a:p>
          <a:p>
            <a:r>
              <a:rPr lang="en-US" sz="2400" dirty="0"/>
              <a:t>In each line the 2nd and 3rd cell multiplied are equal to the 1st.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189149" y="3776016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Q       </a:t>
            </a:r>
          </a:p>
          <a:p>
            <a:r>
              <a:rPr lang="en-US" sz="2400" dirty="0"/>
              <a:t>Q is the only letter with an odd letter value.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189149" y="1264416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B</a:t>
            </a:r>
          </a:p>
          <a:p>
            <a:r>
              <a:rPr lang="en-US" sz="2400" dirty="0"/>
              <a:t>Given the first line, the pentagon and triangle pair can either be  </a:t>
            </a:r>
          </a:p>
          <a:p>
            <a:r>
              <a:rPr lang="en-US" sz="2400" dirty="0"/>
              <a:t>12-2,  6-4 or 8-3.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189149" y="4847149"/>
            <a:ext cx="9779357" cy="1017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16 :    9       </a:t>
            </a:r>
          </a:p>
          <a:p>
            <a:r>
              <a:rPr lang="en-US" sz="2400" dirty="0"/>
              <a:t>From the top left cell  and going clockwise the sequence follows</a:t>
            </a:r>
          </a:p>
          <a:p>
            <a:r>
              <a:rPr lang="en-US" sz="2400" dirty="0"/>
              <a:t>a +2, +3, +4 pattern.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93063"/>
            <a:ext cx="9779357" cy="8007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9</a:t>
            </a:r>
          </a:p>
          <a:p>
            <a:r>
              <a:rPr lang="en-US" sz="2400" dirty="0"/>
              <a:t>The cells of the first 2 pyramids add up the identical one in the 3rd.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557950"/>
            <a:ext cx="9779357" cy="9421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R</a:t>
            </a:r>
          </a:p>
          <a:p>
            <a:r>
              <a:rPr lang="en-US" sz="2400" dirty="0"/>
              <a:t>3 times F equals 18, which is the letter value of 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45603"/>
            <a:ext cx="9779357" cy="883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C </a:t>
            </a:r>
          </a:p>
          <a:p>
            <a:r>
              <a:rPr lang="en-US" sz="2400" dirty="0"/>
              <a:t>In each vertical pair there are 9 shaded squares.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764252"/>
            <a:ext cx="9779357" cy="8989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5      </a:t>
            </a:r>
          </a:p>
          <a:p>
            <a:r>
              <a:rPr lang="en-US" sz="2400" dirty="0"/>
              <a:t>Multiply the 1st cell in each row by 4 to get the digits in the 2</a:t>
            </a:r>
            <a:r>
              <a:rPr lang="en-US" sz="2400" baseline="30000" dirty="0"/>
              <a:t>nd</a:t>
            </a:r>
            <a:r>
              <a:rPr lang="en-US" sz="2400" dirty="0"/>
              <a:t> and 3rd cell.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25810"/>
            <a:ext cx="604417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5C6ECF-94B6-4818-849F-4A31B63F8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F7FD9F-BD99-4C99-A389-23C4597814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30" y="2220836"/>
            <a:ext cx="3580345" cy="40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1060" y="659965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56712-702D-49FC-BAA8-C3C0CFFC1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0BE551-6123-4FFC-B8B4-F694DEBA21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8" y="1858091"/>
            <a:ext cx="2989492" cy="46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5966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DB2ADA-8A5C-4D3F-BD81-72FDB1F88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7A087-CBC9-4826-9DC4-9DBB27BD76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2" y="2618182"/>
            <a:ext cx="9822690" cy="26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15464" y="944938"/>
            <a:ext cx="6868920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time?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F155FC-766D-431E-987B-655BFF404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4CE258-EB22-442D-8AF2-F4D9BB1F9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8" y="2448677"/>
            <a:ext cx="9526476" cy="30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77072" y="670745"/>
            <a:ext cx="6237856" cy="10231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4E6BDD-D2EA-4BD4-8A24-85B8489C7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DD653D-DEE9-4558-BED0-8D388500D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7" y="2257650"/>
            <a:ext cx="6918101" cy="365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1975" y="990561"/>
            <a:ext cx="7224053" cy="58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CCF4FE-7D65-48FD-948C-3A6679666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2ECF4D-A19C-4786-8A66-91F0120F3C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93" y="2105753"/>
            <a:ext cx="3648329" cy="39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577924" y="955599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Which number completes the puzzle?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61AD5E-DADB-4B59-8202-C0D29F656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F2C72D-2838-4CFF-A33D-6855B5FE9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66" y="2343955"/>
            <a:ext cx="5497604" cy="380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699</Words>
  <Application>Microsoft Office PowerPoint</Application>
  <PresentationFormat>Widescreen</PresentationFormat>
  <Paragraphs>123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46</cp:revision>
  <dcterms:created xsi:type="dcterms:W3CDTF">2019-10-03T12:52:01Z</dcterms:created>
  <dcterms:modified xsi:type="dcterms:W3CDTF">2019-11-01T02:44:55Z</dcterms:modified>
  <cp:contentStatus/>
</cp:coreProperties>
</file>