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3A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FFC7-903E-4619-BC9B-2EF9E008C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11" y="1933936"/>
            <a:ext cx="9281777" cy="40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A1FF1-0EAA-4332-8CD0-92F218AF3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2" y="1930859"/>
            <a:ext cx="4994071" cy="42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F02931-15CA-4C63-B57D-DCF190D69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242494"/>
            <a:ext cx="4076178" cy="43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56291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F931C-40C6-48AA-9264-239CCDE12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2" y="2332645"/>
            <a:ext cx="9708455" cy="31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80056" y="790071"/>
            <a:ext cx="6031888" cy="954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time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46C725-3249-41F3-B41D-3CA8049C2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8" y="2199635"/>
            <a:ext cx="11020425" cy="35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32235" y="812133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28EFD-8CE5-4E95-8672-32E1DF033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88" y="2241159"/>
            <a:ext cx="3874571" cy="41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62955-E0A5-4B58-A66D-5F208DF73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1" y="2406953"/>
            <a:ext cx="6025065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65926" y="858555"/>
            <a:ext cx="728944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3 numbers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7421D-5AF6-4039-BD54-7D849208C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2215330"/>
            <a:ext cx="9333293" cy="3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95021" y="8871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665355-A690-44D9-85C7-D0405F8AB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1" y="2235382"/>
            <a:ext cx="10183298" cy="33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4817C-A480-458C-B443-7B3A9B828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6" y="2635447"/>
            <a:ext cx="10930273" cy="19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443352" y="686258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of pips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1D58F-55C1-4F2C-8B1F-22C03FF14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2" y="2318810"/>
            <a:ext cx="10400495" cy="32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14548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CB689-8675-4E46-A6B7-86BFFBC3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38" y="2120987"/>
            <a:ext cx="4148330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F3A58-CA45-4DD7-A0BF-4CEA627BB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8" y="2043948"/>
            <a:ext cx="3430176" cy="43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1177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14      </a:t>
            </a:r>
          </a:p>
          <a:p>
            <a:r>
              <a:rPr lang="en-US" sz="2400" dirty="0"/>
              <a:t>Add 5 to the sum of  a pair of corner numbers to get the middle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01831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7       </a:t>
            </a:r>
          </a:p>
          <a:p>
            <a:r>
              <a:rPr lang="en-US" sz="2400" dirty="0"/>
              <a:t>Add 417 and 339 to get 756.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5       </a:t>
            </a:r>
          </a:p>
          <a:p>
            <a:r>
              <a:rPr lang="en-US" sz="2400" dirty="0"/>
              <a:t>The dominoes follow a +1, + 2, +3 , + 4 and +5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0869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A      </a:t>
            </a:r>
          </a:p>
          <a:p>
            <a:r>
              <a:rPr lang="en-US" sz="2400" dirty="0"/>
              <a:t>The sum of the numbers and letter values in each circle follows </a:t>
            </a:r>
          </a:p>
          <a:p>
            <a:r>
              <a:rPr lang="en-US" sz="2400" dirty="0"/>
              <a:t>a + 1 pattern, with a sum of 15 in the 6th circle.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383898"/>
            <a:ext cx="9779357" cy="10622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O       </a:t>
            </a:r>
          </a:p>
          <a:p>
            <a:r>
              <a:rPr lang="en-US" sz="2400" dirty="0"/>
              <a:t>Multiply the letter value when the arrow points up and divide </a:t>
            </a:r>
          </a:p>
          <a:p>
            <a:r>
              <a:rPr lang="en-US" sz="2400" dirty="0"/>
              <a:t>the value when the arrow is down.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25584"/>
            <a:ext cx="9779357" cy="1090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9       </a:t>
            </a:r>
          </a:p>
          <a:p>
            <a:r>
              <a:rPr lang="en-US" sz="2400" dirty="0"/>
              <a:t>66 and 19 make 85.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10393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B       </a:t>
            </a:r>
          </a:p>
          <a:p>
            <a:r>
              <a:rPr lang="en-US" sz="2400" dirty="0"/>
              <a:t>The shaded parts of the 3 squares in each row added together cover </a:t>
            </a:r>
          </a:p>
          <a:p>
            <a:r>
              <a:rPr lang="en-US" sz="2400" dirty="0"/>
              <a:t>a complete square.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10909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25</a:t>
            </a:r>
          </a:p>
          <a:p>
            <a:r>
              <a:rPr lang="en-US" sz="2400" dirty="0"/>
              <a:t>The opposite number pairs  in each square are square roots and </a:t>
            </a:r>
          </a:p>
          <a:p>
            <a:r>
              <a:rPr lang="en-US" sz="2400" dirty="0"/>
              <a:t>base numbers.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7" y="278930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</a:t>
            </a:r>
            <a:r>
              <a:rPr lang="en-US" sz="2400" b="1"/>
              <a:t>:     4</a:t>
            </a:r>
            <a:endParaRPr lang="en-US" sz="2400" b="1" dirty="0"/>
          </a:p>
          <a:p>
            <a:r>
              <a:rPr lang="en-US" sz="2400" dirty="0"/>
              <a:t>The first 2 cells in each row multiplied are equal to the product of the 3rd and 4th cell.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7" y="417777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8      </a:t>
            </a:r>
          </a:p>
          <a:p>
            <a:r>
              <a:rPr lang="en-US" sz="2400" dirty="0"/>
              <a:t>Multiply the first 2 numbers in each columns to get the 3rd.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7" y="1031503"/>
            <a:ext cx="977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C      </a:t>
            </a:r>
          </a:p>
          <a:p>
            <a:r>
              <a:rPr lang="en-US" sz="2400" dirty="0"/>
              <a:t>The numbers and symbols move 1 place in the next square. The symbols change from shaded to non shaded and the numbers of the first 2 squares add up to the one in the 3rd.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7" y="5196919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J</a:t>
            </a:r>
          </a:p>
          <a:p>
            <a:r>
              <a:rPr lang="en-US" sz="2400" dirty="0"/>
              <a:t>The letter in the center is the average of the other numbers in each set.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7       </a:t>
            </a:r>
          </a:p>
          <a:p>
            <a:r>
              <a:rPr lang="en-US" sz="2400" dirty="0"/>
              <a:t>The value of F in the center is the average of the opposite numbers.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3       </a:t>
            </a:r>
          </a:p>
          <a:p>
            <a:r>
              <a:rPr lang="en-US" sz="2400" dirty="0"/>
              <a:t>The center number in each cross is the average of its adjacent numbers.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7:25</a:t>
            </a:r>
          </a:p>
          <a:p>
            <a:r>
              <a:rPr lang="en-US" sz="2400" dirty="0"/>
              <a:t>The time increases by 1:50 in each next watch.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8, 16 and 24</a:t>
            </a:r>
          </a:p>
          <a:p>
            <a:r>
              <a:rPr lang="en-US" sz="2400" dirty="0"/>
              <a:t>The sequence follows a x 2 x 3 ÷2 ÷ 3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22539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98</a:t>
            </a:r>
          </a:p>
          <a:p>
            <a:r>
              <a:rPr lang="en-US" sz="2400" dirty="0"/>
              <a:t>The sequence follows a pattern of times 2, minus 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16902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I</a:t>
            </a:r>
          </a:p>
          <a:p>
            <a:r>
              <a:rPr lang="en-US" sz="2400" dirty="0"/>
              <a:t>The difference in letter values of each corner pair is 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G </a:t>
            </a:r>
          </a:p>
          <a:p>
            <a:r>
              <a:rPr lang="en-US" sz="2400" dirty="0"/>
              <a:t>The numbers around the star are multiples of 7 (= G).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2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8      </a:t>
            </a:r>
          </a:p>
          <a:p>
            <a:r>
              <a:rPr lang="en-US" sz="2400" dirty="0"/>
              <a:t>Multiplying the 2nd and 3rd cell in each row equals the 1st cell.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72F8F-9C25-4B6B-A924-0320EF552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85" y="2211645"/>
            <a:ext cx="4043636" cy="36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D5CCA-F117-4829-A081-673D2023F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7" y="1980204"/>
            <a:ext cx="4032232" cy="4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95438" y="749272"/>
            <a:ext cx="604721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E2F91-43DA-429D-8B9E-BD8581013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4" y="1828591"/>
            <a:ext cx="8566798" cy="43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40467" y="918628"/>
            <a:ext cx="6018914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CE1D43-0A4D-4DA0-A003-7FA30D63B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30" y="1816564"/>
            <a:ext cx="9294655" cy="43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67727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5022DB-3D82-487B-89AC-984538656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7" y="2100439"/>
            <a:ext cx="11271966" cy="3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DA8C0-FD8F-40AF-BF97-56E5973B0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60" y="2104809"/>
            <a:ext cx="4525485" cy="42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75775" y="770693"/>
            <a:ext cx="749550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70D0A-E075-4949-BD65-30DD65833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31" y="2051614"/>
            <a:ext cx="4581996" cy="431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690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49</cp:revision>
  <dcterms:created xsi:type="dcterms:W3CDTF">2019-10-03T12:52:01Z</dcterms:created>
  <dcterms:modified xsi:type="dcterms:W3CDTF">2019-10-10T15:23:49Z</dcterms:modified>
  <cp:contentStatus/>
</cp:coreProperties>
</file>