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5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832344" y="5461153"/>
            <a:ext cx="252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3C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30537" y="858555"/>
            <a:ext cx="619609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AC91FE-5752-4B71-B06E-67E0CDE82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D0ED3E-A65C-4250-9F48-E392EAB01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86" y="1732417"/>
            <a:ext cx="9513597" cy="430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0304" y="907679"/>
            <a:ext cx="5951392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63D598-B1AE-4DE1-8751-2140944C9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B824B9-1EC4-46D7-93E5-063ADEEA2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13" y="2043967"/>
            <a:ext cx="3882179" cy="41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529549" y="725408"/>
            <a:ext cx="724075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792789-BF48-4649-86E5-DD1B79E50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34B4A0-0D09-4C4F-B643-28256E3F5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71" y="1784623"/>
            <a:ext cx="4326264" cy="43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36243" y="972118"/>
            <a:ext cx="8220625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numbers are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896FDED-4B65-4693-AF25-B6BD6690F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5A3AEF-89A3-410C-A715-F32F5D2535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2" y="2614605"/>
            <a:ext cx="10400495" cy="16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82447"/>
            <a:ext cx="77247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2BF633-AB27-4A0A-9EBE-D09A9F5A3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2387B1-B442-44C5-A818-2C0D8FF6F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03" y="1756309"/>
            <a:ext cx="9144000" cy="447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009350" y="792361"/>
            <a:ext cx="861397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completes this puzzle?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C3E37B-FD28-4A67-8529-3616C623C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D3C087-C616-43E5-9605-F400049B4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84" y="2108106"/>
            <a:ext cx="3712037" cy="417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32009" y="97951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ABB3A4-BB5B-42AE-8377-7F5F8335F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78B586-1DF9-4395-831F-A65445585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375" y="2357122"/>
            <a:ext cx="4080986" cy="42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332509" y="821044"/>
            <a:ext cx="580602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FDDCCD-655A-4F15-8C96-FDAD9C92E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B678B-5FE0-442D-A702-940BA4206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2" y="2522789"/>
            <a:ext cx="9990115" cy="244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6232" y="812936"/>
            <a:ext cx="708142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A653C8-8848-4AD2-A9F4-5FDA35C32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52336-5175-45E2-9A21-2AF89199E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20" y="2183446"/>
            <a:ext cx="9384808" cy="33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03027" y="1074063"/>
            <a:ext cx="649379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859F59-91AA-4D6F-BE6A-E0776B575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583AE8-0170-478D-B1A7-8B21468AB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41" y="2414898"/>
            <a:ext cx="9899963" cy="24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96313" y="697966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DBC16C-032D-483B-A6C7-E058329D9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282E81-995E-4117-B2B2-D84C9AA8A4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63" y="1599270"/>
            <a:ext cx="10015873" cy="441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43429" y="887117"/>
            <a:ext cx="66705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6A4889-0D65-40C7-8A2C-D1C46F2B7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28784F-457D-460D-A9D4-66F206DB2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60" y="1807523"/>
            <a:ext cx="3029486" cy="44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5737" y="887117"/>
            <a:ext cx="6048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9AD18E-6BD6-4C7B-AE7A-B0D67270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5A2E7B-14F4-4F7F-A88B-0866763183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43" y="2309647"/>
            <a:ext cx="4881217" cy="42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40377"/>
            <a:ext cx="9779357" cy="10640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F      </a:t>
            </a:r>
          </a:p>
          <a:p>
            <a:r>
              <a:rPr lang="en-US" sz="2400" dirty="0"/>
              <a:t>The first 2 circles in each row divided by the 3rd gives the value of the letter in the square.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73230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4       </a:t>
            </a:r>
          </a:p>
          <a:p>
            <a:r>
              <a:rPr lang="en-US" sz="2400" dirty="0"/>
              <a:t>The numbers 1,2,3,4,6 and 12 are the factors of 12.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21719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C       </a:t>
            </a:r>
          </a:p>
          <a:p>
            <a:r>
              <a:rPr lang="en-US" sz="2400" dirty="0"/>
              <a:t>Each row follows a 9, 10, 11 pattern of number of symbols.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27      </a:t>
            </a:r>
          </a:p>
          <a:p>
            <a:r>
              <a:rPr lang="en-US" sz="2400" dirty="0"/>
              <a:t>Each pyramid contains the first 6 multiples of 6, 5 and 9.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08730"/>
            <a:ext cx="9779357" cy="8560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3       </a:t>
            </a:r>
          </a:p>
          <a:p>
            <a:r>
              <a:rPr lang="en-US" sz="2400" dirty="0"/>
              <a:t>In each triangle, multiply the adjacent cells and add 2.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652326"/>
            <a:ext cx="9779357" cy="8560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5       </a:t>
            </a:r>
          </a:p>
          <a:p>
            <a:r>
              <a:rPr lang="en-US" sz="2400" dirty="0"/>
              <a:t>Only the last digits of a lower row are in a higher row.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165134"/>
            <a:ext cx="9779357" cy="8560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C       </a:t>
            </a:r>
          </a:p>
          <a:p>
            <a:r>
              <a:rPr lang="en-US" sz="2400" dirty="0"/>
              <a:t>The circle is 4, hexagon 2, square 8 and star 1.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895924"/>
            <a:ext cx="9779357" cy="8428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42</a:t>
            </a:r>
          </a:p>
          <a:p>
            <a:r>
              <a:rPr lang="en-US" sz="2400" dirty="0"/>
              <a:t>42 is not a multiple of 8.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189146" y="2689117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F</a:t>
            </a:r>
          </a:p>
          <a:p>
            <a:r>
              <a:rPr lang="en-US" sz="2400" dirty="0"/>
              <a:t>The sequence contains the multiples of 2 up to 18 in letter values.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189146" y="3694890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9      </a:t>
            </a:r>
          </a:p>
          <a:p>
            <a:r>
              <a:rPr lang="en-US" sz="2400" dirty="0"/>
              <a:t>Add the center number to 2 times a adjacent cell to get the 3rd </a:t>
            </a:r>
          </a:p>
          <a:p>
            <a:r>
              <a:rPr lang="en-US" sz="2400" dirty="0"/>
              <a:t>number on the outside.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189146" y="1314012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B     </a:t>
            </a:r>
          </a:p>
          <a:p>
            <a:r>
              <a:rPr lang="en-US" sz="2400" dirty="0"/>
              <a:t>The sequence follows an intersecting and not intersecting,</a:t>
            </a:r>
          </a:p>
          <a:p>
            <a:r>
              <a:rPr lang="en-US" sz="2400" dirty="0"/>
              <a:t>and a shaded and not shaded pattern.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189146" y="5069995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3 and 47</a:t>
            </a:r>
          </a:p>
          <a:p>
            <a:r>
              <a:rPr lang="en-US" sz="2400" dirty="0"/>
              <a:t>The sequence follows a +5, ×2 pattern.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88394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6       </a:t>
            </a:r>
          </a:p>
          <a:p>
            <a:r>
              <a:rPr lang="en-US" sz="2400" dirty="0"/>
              <a:t>16, the middle cells, is half of the corner digits 3 and 2 (32).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43040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6       </a:t>
            </a:r>
          </a:p>
          <a:p>
            <a:r>
              <a:rPr lang="en-US" sz="2400" dirty="0"/>
              <a:t>In each part, the 2 digits of the inner number add up to the 1 digit</a:t>
            </a:r>
          </a:p>
          <a:p>
            <a:r>
              <a:rPr lang="en-US" sz="2400" dirty="0"/>
              <a:t>number.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64416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A</a:t>
            </a:r>
          </a:p>
          <a:p>
            <a:r>
              <a:rPr lang="en-US" sz="2400" dirty="0"/>
              <a:t>All shapes and letters move 1 place in the next square. The </a:t>
            </a:r>
          </a:p>
          <a:p>
            <a:r>
              <a:rPr lang="en-US" sz="2400" dirty="0"/>
              <a:t>letters also follow a +2 pattern.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167019"/>
            <a:ext cx="9779357" cy="7918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16 :    C</a:t>
            </a:r>
          </a:p>
          <a:p>
            <a:r>
              <a:rPr lang="en-US" sz="2400" dirty="0"/>
              <a:t>C of circle, S of square and so on.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72019"/>
            <a:ext cx="9779357" cy="10490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11</a:t>
            </a:r>
          </a:p>
          <a:p>
            <a:r>
              <a:rPr lang="en-US" sz="2400" dirty="0"/>
              <a:t>The 4 numbers in the 1st square follow a + 1 pattern. + 2 in the </a:t>
            </a:r>
          </a:p>
          <a:p>
            <a:r>
              <a:rPr lang="en-US" sz="2400" dirty="0"/>
              <a:t>2nd, and so on.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72202"/>
            <a:ext cx="9779357" cy="853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1</a:t>
            </a:r>
          </a:p>
          <a:p>
            <a:r>
              <a:rPr lang="en-US" sz="2400" dirty="0"/>
              <a:t>The 2 top numbers are double the value of the 2 bottom numbers.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47006"/>
            <a:ext cx="9779357" cy="10738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J </a:t>
            </a:r>
          </a:p>
          <a:p>
            <a:r>
              <a:rPr lang="en-US" sz="2400" dirty="0"/>
              <a:t>Take the difference between the top and bottom to get the middle</a:t>
            </a:r>
          </a:p>
          <a:p>
            <a:r>
              <a:rPr lang="en-US" sz="2400" dirty="0"/>
              <a:t>number. E - B = 3.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77088"/>
            <a:ext cx="9779357" cy="853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16      </a:t>
            </a:r>
          </a:p>
          <a:p>
            <a:r>
              <a:rPr lang="en-US" sz="2400" dirty="0"/>
              <a:t>Starting with the numbers follow a +1, +2, +3, +4, +5, +6 pattern.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31349" y="812131"/>
            <a:ext cx="89439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5C6ECF-94B6-4818-849F-4A31B63F8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E5D962-18EA-44FA-9941-C546E74F94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92" y="2083822"/>
            <a:ext cx="3677144" cy="396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1060" y="659965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56712-702D-49FC-BAA8-C3C0CFFC1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9C987D-C3E2-4844-897C-B78E0CC9B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27" y="1854014"/>
            <a:ext cx="4165592" cy="44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5966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DB2ADA-8A5C-4D3F-BD81-72FDB1F88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D33383-5D99-4152-B951-1ABF60151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0" y="2472417"/>
            <a:ext cx="11127347" cy="315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16194" y="887117"/>
            <a:ext cx="6868920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correct option?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F155FC-766D-431E-987B-655BFF404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DD2725-8665-4775-8B13-7976357A6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52" y="1899903"/>
            <a:ext cx="8162032" cy="44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77072" y="670745"/>
            <a:ext cx="6237856" cy="10231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4E6BDD-D2EA-4BD4-8A24-85B8489C7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563907-A4A7-429D-800F-0124FE137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2" y="2400086"/>
            <a:ext cx="10400495" cy="26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1975" y="990561"/>
            <a:ext cx="7224053" cy="58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CCF4FE-7D65-48FD-948C-3A6679666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8929BA-ACBC-4C85-A64F-7E3D7FBDB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42" y="1957098"/>
            <a:ext cx="4069921" cy="43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795730" y="927037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Which number is the odd one out?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61AD5E-DADB-4B59-8202-C0D29F656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D9E65-2127-4B04-BD10-A22A068FF7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00" y="2205821"/>
            <a:ext cx="3998205" cy="430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695</Words>
  <Application>Microsoft Office PowerPoint</Application>
  <PresentationFormat>Widescreen</PresentationFormat>
  <Paragraphs>123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49</cp:revision>
  <dcterms:created xsi:type="dcterms:W3CDTF">2019-10-03T12:52:01Z</dcterms:created>
  <dcterms:modified xsi:type="dcterms:W3CDTF">2019-11-01T11:20:58Z</dcterms:modified>
  <cp:contentStatus/>
</cp:coreProperties>
</file>