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546243" y="5409638"/>
            <a:ext cx="267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3E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35132" y="697966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B8860-6AC1-402A-B970-131219D01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69" y="1868280"/>
            <a:ext cx="8167031" cy="44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83182" y="955599"/>
            <a:ext cx="8340144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is the value of the shapes?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8D59E-0F6B-4C8B-9721-1FDB6D7F5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41" y="1954262"/>
            <a:ext cx="4432318" cy="45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3004B-BD9B-43A6-B085-9E17454BD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2014352"/>
            <a:ext cx="4406036" cy="46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17654" y="7900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176ED0-303B-4D74-ABD8-05109E0A5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3" y="2225985"/>
            <a:ext cx="10621957" cy="27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26424-F8BD-4EBD-AD6B-83CAA431C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96" y="2051368"/>
            <a:ext cx="8715672" cy="39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48144" y="7557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ECA00-0D12-4961-8F01-7B6EE2898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2311143"/>
            <a:ext cx="4714045" cy="36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524CE-FB15-4E4D-8089-B7066091E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57" y="2165896"/>
            <a:ext cx="6154492" cy="4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06987" y="898475"/>
            <a:ext cx="877802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D36EB-F110-4283-BFF6-8AFC1A73E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3" y="2372644"/>
            <a:ext cx="10157540" cy="28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9706F-C6F3-480F-AD3E-1F060D6D4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1756310"/>
            <a:ext cx="8961375" cy="44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048EB-AB9F-4BFD-A616-C202DA8DB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1" y="2474934"/>
            <a:ext cx="10878757" cy="30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28C09-6D47-4DF2-AE7A-69AA24A38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14" y="2010600"/>
            <a:ext cx="8838512" cy="38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43661" y="917763"/>
            <a:ext cx="807966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1318B-D2E2-407E-BC6B-FE1A70451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94" y="2188917"/>
            <a:ext cx="4004418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4650F1-3FDF-4ED4-9E3D-EA40B022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51" y="2036456"/>
            <a:ext cx="4979270" cy="43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41570"/>
            <a:ext cx="9779357" cy="1118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10      </a:t>
            </a:r>
          </a:p>
          <a:p>
            <a:r>
              <a:rPr lang="en-US" sz="2400" dirty="0"/>
              <a:t>In each row, multiply the right and the left number then divide by 2</a:t>
            </a:r>
          </a:p>
          <a:p>
            <a:r>
              <a:rPr lang="en-US" sz="2400" dirty="0"/>
              <a:t>to get the middle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16729"/>
            <a:ext cx="9779357" cy="1118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V       </a:t>
            </a:r>
          </a:p>
          <a:p>
            <a:r>
              <a:rPr lang="en-US" sz="2400" dirty="0"/>
              <a:t>In each shape add the 1st and 2</a:t>
            </a:r>
            <a:r>
              <a:rPr lang="en-US" sz="2400" baseline="30000" dirty="0"/>
              <a:t>nd</a:t>
            </a:r>
            <a:r>
              <a:rPr lang="en-US" sz="2400" dirty="0"/>
              <a:t> letter to get the value of the 3rd,</a:t>
            </a:r>
          </a:p>
          <a:p>
            <a:r>
              <a:rPr lang="en-US" sz="2400" dirty="0"/>
              <a:t>add the 2nd and 3rd to get the 4th, etc.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8633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B       </a:t>
            </a:r>
          </a:p>
          <a:p>
            <a:r>
              <a:rPr lang="en-US" sz="2400" dirty="0"/>
              <a:t>Each row has 2 squares with a decreasing -3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3      </a:t>
            </a:r>
          </a:p>
          <a:p>
            <a:r>
              <a:rPr lang="en-US" sz="2400" dirty="0"/>
              <a:t>Each row adds up to 20.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321541"/>
            <a:ext cx="9779357" cy="11176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H       </a:t>
            </a:r>
          </a:p>
          <a:p>
            <a:r>
              <a:rPr lang="en-US" sz="2400" dirty="0"/>
              <a:t>The letter and numbers in the 3</a:t>
            </a:r>
            <a:r>
              <a:rPr lang="en-US" sz="2400" baseline="30000" dirty="0"/>
              <a:t>rd</a:t>
            </a:r>
            <a:r>
              <a:rPr lang="en-US" sz="2400" dirty="0"/>
              <a:t> star are the sum of those in the 1st and 2nd.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39515"/>
            <a:ext cx="9779357" cy="8560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6       </a:t>
            </a:r>
          </a:p>
          <a:p>
            <a:r>
              <a:rPr lang="en-US" sz="2400" dirty="0"/>
              <a:t>Add 1 to the numbers to  get the letter values in the 1st block.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56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5       </a:t>
            </a:r>
          </a:p>
          <a:p>
            <a:r>
              <a:rPr lang="en-US" sz="2400" dirty="0"/>
              <a:t>The dominoes show all the even numbers that can be made.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842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8</a:t>
            </a:r>
          </a:p>
          <a:p>
            <a:r>
              <a:rPr lang="en-US" sz="2400" dirty="0"/>
              <a:t>Divide the number formed by the 1st 2 digits by 3 to get the 3rd.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22770" y="272658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1</a:t>
            </a:r>
          </a:p>
          <a:p>
            <a:r>
              <a:rPr lang="en-US" sz="2400" dirty="0"/>
              <a:t>Circle = 5, star = 2, triangle = 5 , square = 1.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22770" y="385546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51      </a:t>
            </a:r>
          </a:p>
          <a:p>
            <a:r>
              <a:rPr lang="en-US" sz="2400" dirty="0"/>
              <a:t>Starting with 12, the sequence follows a +4, +5, +6, </a:t>
            </a:r>
            <a:r>
              <a:rPr lang="en-US" sz="2400" dirty="0" err="1"/>
              <a:t>etc</a:t>
            </a:r>
            <a:r>
              <a:rPr lang="en-US" sz="2400" dirty="0"/>
              <a:t> pattern.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22770" y="1228364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9     </a:t>
            </a:r>
          </a:p>
          <a:p>
            <a:r>
              <a:rPr lang="en-US" sz="2400" dirty="0"/>
              <a:t>Multiply the 2 top numbers in each circle and subtract 10 to get the bottom numbers.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22770" y="4984347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6</a:t>
            </a:r>
          </a:p>
          <a:p>
            <a:r>
              <a:rPr lang="en-US" sz="2400" dirty="0"/>
              <a:t>The difference between the number formed by the top 2 digits, and that </a:t>
            </a:r>
          </a:p>
          <a:p>
            <a:r>
              <a:rPr lang="en-US" sz="2400" dirty="0"/>
              <a:t>made of the bottom 2, is 12.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59978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3       </a:t>
            </a:r>
          </a:p>
          <a:p>
            <a:r>
              <a:rPr lang="en-US" sz="2400" dirty="0"/>
              <a:t>63 minus 6 equals 57.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29069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3       </a:t>
            </a:r>
          </a:p>
          <a:p>
            <a:r>
              <a:rPr lang="en-US" sz="2400" dirty="0"/>
              <a:t>The average of 1, 5, 7 and 3  is 4, and the average of 7, 6 , 4 and 3 is 5.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90887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B</a:t>
            </a:r>
          </a:p>
          <a:p>
            <a:r>
              <a:rPr lang="en-US" sz="2400" dirty="0"/>
              <a:t>Each horizontal pair of circles is made up of 10 shaded squares altogether.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8159"/>
            <a:ext cx="9779357" cy="1017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9</a:t>
            </a:r>
          </a:p>
          <a:p>
            <a:r>
              <a:rPr lang="en-US" sz="2400" dirty="0"/>
              <a:t>The cells in the first 3 diamonds add up to the value of the 4th in the same position.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1238"/>
            <a:ext cx="9779357" cy="1049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5</a:t>
            </a:r>
          </a:p>
          <a:p>
            <a:r>
              <a:rPr lang="en-US" sz="2400" dirty="0"/>
              <a:t>The 3 digit numbers in the rows of the first 2 crosses add up to </a:t>
            </a:r>
          </a:p>
          <a:p>
            <a:r>
              <a:rPr lang="en-US" sz="2400" dirty="0"/>
              <a:t>that of the 3rd. Same applies to the columns.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37645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4</a:t>
            </a:r>
          </a:p>
          <a:p>
            <a:r>
              <a:rPr lang="en-US" sz="2400" dirty="0"/>
              <a:t>The sum of the first 2 cells in each row is equal to the sum of the 3</a:t>
            </a:r>
            <a:r>
              <a:rPr lang="en-US" sz="2400" baseline="30000" dirty="0"/>
              <a:t>rd</a:t>
            </a:r>
            <a:r>
              <a:rPr lang="en-US" sz="2400" dirty="0"/>
              <a:t> and 4th.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88674"/>
            <a:ext cx="9779357" cy="8452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B </a:t>
            </a:r>
          </a:p>
          <a:p>
            <a:r>
              <a:rPr lang="en-US" sz="2400" dirty="0"/>
              <a:t>Each row adds up to 12.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18756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5      </a:t>
            </a:r>
          </a:p>
          <a:p>
            <a:r>
              <a:rPr lang="en-US" sz="2400" dirty="0"/>
              <a:t>Y is the product of 5 times 5.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452FF-C28B-4F94-A297-A209757B5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4" y="2062988"/>
            <a:ext cx="4618707" cy="44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51097" y="697966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letter?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1E59F-47DF-4D2F-BB1F-E692D90AD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08" y="1945118"/>
            <a:ext cx="5362507" cy="44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BA985-AAED-4C23-85C8-505448373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37" y="2372644"/>
            <a:ext cx="9861326" cy="27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634671" y="955599"/>
            <a:ext cx="11342681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top number on the domino?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0CB19D-86B2-4474-A5FD-568128FF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378062"/>
            <a:ext cx="9432126" cy="29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660432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F1EC7-BF2B-476E-94A8-655E3C115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6" y="2022767"/>
            <a:ext cx="10221935" cy="31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DFA15-1850-4E62-AA09-554599849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1819455"/>
            <a:ext cx="4968996" cy="46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5107" y="725408"/>
            <a:ext cx="737959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DDEEEB-2FF2-4BB8-9AAB-A255C4A56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42" y="2079547"/>
            <a:ext cx="3030487" cy="45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714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51</cp:revision>
  <dcterms:created xsi:type="dcterms:W3CDTF">2019-10-03T12:52:01Z</dcterms:created>
  <dcterms:modified xsi:type="dcterms:W3CDTF">2019-11-01T11:40:04Z</dcterms:modified>
  <cp:contentStatus/>
</cp:coreProperties>
</file>