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1" r:id="rId5"/>
    <p:sldId id="282" r:id="rId6"/>
    <p:sldId id="283" r:id="rId7"/>
    <p:sldId id="30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297" r:id="rId22"/>
    <p:sldId id="279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itter" initials="EB" lastIdx="5" clrIdx="0">
    <p:extLst>
      <p:ext uri="{19B8F6BF-5375-455C-9EA6-DF929625EA0E}">
        <p15:presenceInfo xmlns:p15="http://schemas.microsoft.com/office/powerpoint/2012/main" userId="Erik Bit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831F-490A-4C92-8FFE-1D600C2E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607B1-DFBB-4215-8826-BC6E8B583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2C9D2-C4D4-4F0F-BCC3-7865A13F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8861-825D-4620-8CBC-8A141010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77A5C-7A20-44BF-9A37-C54AFF94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EE7-F395-4B4C-8EE8-6FE8D0F5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49B27-BDE1-4CD3-BCAF-B62CFAC6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40B0-4D11-4C6D-A5F6-598EE47A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B1B0-E552-4AF1-B9ED-A3F36C53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3E15-6D05-4F65-89F6-EE38E84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89ED-59E9-4C3C-9F6D-3ED5326B7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AB043-A704-4B23-90B6-55660738D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A136-2D38-4736-9D15-801B4860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96F6A-7284-43F9-98BA-6AAB6D24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510F-4959-4DB0-8319-0775ED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003F-6CA1-4ECC-A54B-8A6315BE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F21-A7E7-4619-8221-F2E3A8AD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D61-B168-4A06-AFE9-CD9C1EE1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4B5A-EA77-40F0-8F17-D75B5B18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C774-BC46-4699-8B33-5A49DD99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9D21-5A98-4726-A1DA-0D8CEDE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2729-7601-4A88-8BE1-AAA5D2F2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663B-04F2-4C3B-BDF8-A35BED0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4279-6646-40BF-825D-34009EF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D918-9290-4B29-BE0E-E6D280DC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FC4A-1120-4BC0-BC8F-8A72E5A5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80FE-94DB-41E3-9331-F2B1307A3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14BF1-A39A-4B92-B367-3D4950B6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F792D-5D78-4954-AAA4-5D25CCD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27382-92F7-42EF-8737-90DBB943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32EF8-6535-48E1-81F9-C5A43962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E07-5948-4279-857E-F448DF84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49D03-C3DB-4218-AB1B-B69F6839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6635-D718-44B6-B0B7-B8AE554C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77DB1-48A7-498F-B648-A05A43144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1C7A9-99A3-405B-B7C5-244541DFB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386C5-0BEA-4EA0-9C35-1BB8F5A1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869B9-110C-441C-A747-72AA106F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7CE83-747B-4203-A5C8-044B0F56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5D78-38A6-4124-87C8-B0472D43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CB661-F284-425E-ACB2-D60A1A0A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5E501-F6ED-47C1-BB87-BD8EAE19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1A5EF-A362-47EF-85BF-9DAB2517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D4EFC-5B37-40B1-95C8-4290FFCF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065EF-9643-4058-81E2-815E1B08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7AB9-4F81-4CC2-8C7C-E68B150C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9561-431A-4463-9405-007C62E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5DAA-2452-4D5E-9755-5B217BED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CE0F-7858-47E1-990C-B9D887F3E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2502B-5803-42EB-B7C7-9831B053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B2861-083E-4DDB-8F05-C17D632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85CB7-785D-4F85-BDD5-D9C7C5E1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AF01-4161-41EE-89BB-9C01C379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99E8B-0D2D-4996-9A75-10D66E1CD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A723B-B5C9-4AB7-9469-4D5D0823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64F4A-B278-4821-8ACE-A6A2C798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2D3FF-F1CA-40B8-8246-FFAEB269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3F12-AC49-4DEB-8BB8-F0BF0929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28B15-4E1A-4098-BE1F-709CBA3C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D6DEF-8160-412C-8A89-54777CDA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7F84-BB42-4738-9870-E73FDDE00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3D1F-4948-4E05-A5E9-45EE34DDDB5C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6E86-8708-43B7-8C71-92692DFB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FDD5-F247-452B-9F56-2EBA55CF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44EFCEA-C348-4D0A-837B-E350992F8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0"/>
            <a:ext cx="11901717" cy="25539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9AAD8C9-C685-4FE7-AB98-CD2906FF4B86}"/>
              </a:ext>
            </a:extLst>
          </p:cNvPr>
          <p:cNvSpPr txBox="1"/>
          <p:nvPr/>
        </p:nvSpPr>
        <p:spPr>
          <a:xfrm>
            <a:off x="4832344" y="5461153"/>
            <a:ext cx="252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</a:rPr>
              <a:t>Level 4A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7A29BF-7CBD-4242-9433-E92DD481F473}"/>
              </a:ext>
            </a:extLst>
          </p:cNvPr>
          <p:cNvSpPr txBox="1"/>
          <p:nvPr/>
        </p:nvSpPr>
        <p:spPr>
          <a:xfrm>
            <a:off x="2966220" y="2553945"/>
            <a:ext cx="6259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IQ puzzles and brain teasers</a:t>
            </a:r>
          </a:p>
        </p:txBody>
      </p:sp>
    </p:spTree>
    <p:extLst>
      <p:ext uri="{BB962C8B-B14F-4D97-AF65-F5344CB8AC3E}">
        <p14:creationId xmlns:p14="http://schemas.microsoft.com/office/powerpoint/2010/main" val="246503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04563" y="858555"/>
            <a:ext cx="7220561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time is missing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9AC91FE-5752-4B71-B06E-67E0CDE82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DA747A-75EA-4A2A-8F74-C701190454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89" y="2406703"/>
            <a:ext cx="10015470" cy="297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0304" y="907679"/>
            <a:ext cx="5951392" cy="691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63D598-B1AE-4DE1-8751-2140944C9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053BC9-8A8F-480F-A3E9-EB53363C8D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15" y="2135762"/>
            <a:ext cx="3621639" cy="381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43408" y="795262"/>
            <a:ext cx="6865792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792789-BF48-4649-86E5-DD1B79E50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748672-1BD3-405E-BA80-84BEB82BB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94" y="2279069"/>
            <a:ext cx="3857786" cy="406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455702" y="755009"/>
            <a:ext cx="942343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completes the puzzles?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896FDED-4B65-4693-AF25-B6BD6690F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F64B5C-0FC1-4E96-8F70-056C278D7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3" y="2668470"/>
            <a:ext cx="10079865" cy="241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077205" y="904903"/>
            <a:ext cx="101454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top number completes the domino?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32BF633-AB27-4A0A-9EBE-D09A9F5A3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43DCF9-FDD1-431A-A399-8127AA6A2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69" y="2401856"/>
            <a:ext cx="9654862" cy="30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495791" y="727966"/>
            <a:ext cx="73082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number is missing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6C3E37B-FD28-4A67-8529-3616C623C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70478E-C150-4798-B995-ABE1329620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00" y="2051274"/>
            <a:ext cx="4674543" cy="44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32009" y="97951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ABB3A4-BB5B-42AE-8377-7F5F8335F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CCE1D-789D-4786-96F2-0BE258FE2A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73" y="2124523"/>
            <a:ext cx="4418219" cy="421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332509" y="821044"/>
            <a:ext cx="580602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6FDDCCD-655A-4F15-8C96-FDAD9C92E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7DC4B8-9206-4213-8C2A-1B426549AD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78" y="2279122"/>
            <a:ext cx="8859491" cy="315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7231" y="69409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0A653C8-8848-4AD2-A9F4-5FDA35C32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F5A382-DC43-44FF-AC27-17E452AC6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30" y="1812796"/>
            <a:ext cx="9064769" cy="387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03027" y="1074063"/>
            <a:ext cx="6493793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7859F59-91AA-4D6F-BE6A-E0776B575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0A3279-B656-4E72-8DC4-6BED841D82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07" y="2400086"/>
            <a:ext cx="10066986" cy="286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96313" y="697966"/>
            <a:ext cx="741314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DBC16C-032D-483B-A6C7-E058329D9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105C34-E4C9-48D2-98B5-D29B17DA3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26" y="1726579"/>
            <a:ext cx="9144000" cy="44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43429" y="887117"/>
            <a:ext cx="66705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6A4889-0D65-40C7-8A2C-D1C46F2B7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3C3428-22F6-447E-9340-D6A29069CE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10" y="2047250"/>
            <a:ext cx="4038385" cy="429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5737" y="887117"/>
            <a:ext cx="60483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A9AD18E-6BD6-4C7B-AE7A-B0D67270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D8C53F-F543-481B-810F-63CEA362F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53" y="2240923"/>
            <a:ext cx="5183803" cy="38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 to 4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608620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 :    Z      </a:t>
            </a:r>
          </a:p>
          <a:p>
            <a:r>
              <a:rPr lang="en-US" sz="2400" dirty="0"/>
              <a:t>Divide the sum of the lower row by 3 to get the top number.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00253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3 :    4       </a:t>
            </a:r>
          </a:p>
          <a:p>
            <a:r>
              <a:rPr lang="en-US" sz="2400" dirty="0"/>
              <a:t>The right and left digit put together and divided by 12.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21720"/>
            <a:ext cx="9779357" cy="8451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 :    C       </a:t>
            </a:r>
          </a:p>
          <a:p>
            <a:r>
              <a:rPr lang="en-US" sz="2400" dirty="0"/>
              <a:t>Each row of dice multiplies to 72.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91887"/>
            <a:ext cx="9779357" cy="11927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4 :    6      </a:t>
            </a:r>
          </a:p>
          <a:p>
            <a:r>
              <a:rPr lang="en-US" sz="2400" dirty="0"/>
              <a:t>Subtract the numbers of the left from the right circle to get the </a:t>
            </a:r>
          </a:p>
          <a:p>
            <a:r>
              <a:rPr lang="en-US" sz="2400" dirty="0"/>
              <a:t>numbers in the middle circle.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5 to 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637427"/>
            <a:ext cx="9779357" cy="11565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6 :    7       </a:t>
            </a:r>
          </a:p>
          <a:p>
            <a:r>
              <a:rPr lang="en-US" sz="2400" dirty="0"/>
              <a:t>The difference between the horizontal and vertical number</a:t>
            </a:r>
          </a:p>
          <a:p>
            <a:r>
              <a:rPr lang="en-US" sz="2400" dirty="0"/>
              <a:t>in each cross is 300.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4004505"/>
            <a:ext cx="9779357" cy="84556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7 :    4       </a:t>
            </a:r>
          </a:p>
          <a:p>
            <a:r>
              <a:rPr lang="en-US" sz="2400" dirty="0"/>
              <a:t>Multiply the 1st and 2nd digit in each column to get the 3rd and 4th.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329798"/>
            <a:ext cx="9779357" cy="10971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5 :    C       </a:t>
            </a:r>
          </a:p>
          <a:p>
            <a:r>
              <a:rPr lang="en-US" sz="2400" dirty="0"/>
              <a:t>Each shaded part and symbol moves 1 step in the next square.</a:t>
            </a:r>
          </a:p>
          <a:p>
            <a:r>
              <a:rPr lang="en-US" sz="2400" dirty="0"/>
              <a:t>The numbers go up by +2.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5060588"/>
            <a:ext cx="9779357" cy="8428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8 :    13</a:t>
            </a:r>
          </a:p>
          <a:p>
            <a:r>
              <a:rPr lang="en-US" sz="2400" dirty="0"/>
              <a:t>Starting at the 1, 1 and 3 make 3, 2 and 3 make 5, and so on (Fibonacci).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9 to 12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31629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10 :     8</a:t>
            </a:r>
          </a:p>
          <a:p>
            <a:r>
              <a:rPr lang="en-US" sz="2400" dirty="0"/>
              <a:t>Multiply the left and right cell in the 1st row to get the digits in the</a:t>
            </a:r>
          </a:p>
          <a:p>
            <a:r>
              <a:rPr lang="en-US" sz="2400" dirty="0"/>
              <a:t>middle (E × 5 = 25, or 2 E).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954980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11 :     92      </a:t>
            </a:r>
          </a:p>
          <a:p>
            <a:r>
              <a:rPr lang="en-US" sz="2400" dirty="0"/>
              <a:t>Starting with 16 and 23, each next number is the next multiple of 16 and 23.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77610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  9 :     1:11      </a:t>
            </a:r>
          </a:p>
          <a:p>
            <a:r>
              <a:rPr lang="en-US" sz="2400" dirty="0"/>
              <a:t>8:58 - 5:35 = 3:23, 5:35 - 3: 23 = 2:12 and so on.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5008998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12 :     2</a:t>
            </a:r>
          </a:p>
          <a:p>
            <a:r>
              <a:rPr lang="en-US" sz="2400" dirty="0"/>
              <a:t>Both the 2 top digits and bottom digits in each square add up to 9.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13 to 16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65284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14 :    0       </a:t>
            </a:r>
          </a:p>
          <a:p>
            <a:r>
              <a:rPr lang="en-US" sz="2400" dirty="0"/>
              <a:t>Multiply the 2 letters to get the 2 digits in the same row. E ×  H = 4 and 0.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6615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15 :    5       </a:t>
            </a:r>
          </a:p>
          <a:p>
            <a:r>
              <a:rPr lang="en-US" sz="2400" dirty="0"/>
              <a:t>Each shape contains 4 2-digit numbers and their sum is 100.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264416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13 :    6</a:t>
            </a:r>
          </a:p>
          <a:p>
            <a:r>
              <a:rPr lang="en-US" sz="2400" dirty="0"/>
              <a:t>All dominoes are odd numbers from 1 to 11.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5167019"/>
            <a:ext cx="9779357" cy="7918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16 :    C       </a:t>
            </a:r>
          </a:p>
          <a:p>
            <a:r>
              <a:rPr lang="en-US" sz="2400" dirty="0"/>
              <a:t>Each 2 letters and number in the middle add up to 15.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17 to 20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855604"/>
            <a:ext cx="9779357" cy="7509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18 :   19</a:t>
            </a:r>
          </a:p>
          <a:p>
            <a:r>
              <a:rPr lang="en-US" sz="2400" dirty="0"/>
              <a:t>Going top-down, add each number to the one before to get the next one.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77434"/>
            <a:ext cx="9779357" cy="10879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19 :    5</a:t>
            </a:r>
          </a:p>
          <a:p>
            <a:r>
              <a:rPr lang="en-US" sz="2400" dirty="0"/>
              <a:t>Starting from the top, each lower row contains the same digits as the</a:t>
            </a:r>
          </a:p>
          <a:p>
            <a:r>
              <a:rPr lang="en-US" sz="2400" dirty="0"/>
              <a:t>one above it.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179217"/>
            <a:ext cx="9779357" cy="14055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17 :   B </a:t>
            </a:r>
          </a:p>
          <a:p>
            <a:r>
              <a:rPr lang="en-US" sz="2400" dirty="0"/>
              <a:t>The symbols move 2 steps in the next circle. Shapes alternate in shaded and non shaded and the numbers/letters of the 1st 3 circles multiplied form the one in the 4th.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5236243"/>
            <a:ext cx="9779357" cy="8008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20 :    9      </a:t>
            </a:r>
          </a:p>
          <a:p>
            <a:r>
              <a:rPr lang="en-US" sz="2400" dirty="0"/>
              <a:t>The top 2 digits divided by the diamond are equal to the digits at the bottom.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493473" y="790071"/>
            <a:ext cx="6347502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5C6ECF-94B6-4818-849F-4A31B63F8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75EB9A-C3F5-4DF8-9FD3-DC13EF2F9C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73" y="1873256"/>
            <a:ext cx="5049126" cy="449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21060" y="659965"/>
            <a:ext cx="685772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756712-702D-49FC-BAA8-C3C0CFFC1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7C94DE-885F-43B3-AE45-A38DAFBE9C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53" y="1916504"/>
            <a:ext cx="2997120" cy="44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259663" y="887115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DB2ADA-8A5C-4D3F-BD81-72FDB1F88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769E44-FC2A-4519-8E0B-CA256ACC7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3" y="2400609"/>
            <a:ext cx="9745014" cy="302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96298" y="887117"/>
            <a:ext cx="6868920" cy="73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6F155FC-766D-431E-987B-655BFF404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44EFDE-5CDF-46B5-AB2C-C86FBBE365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19" y="1860103"/>
            <a:ext cx="9144000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77072" y="670745"/>
            <a:ext cx="6237856" cy="10231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4E6BDD-D2EA-4BD4-8A24-85B8489C7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D7A66F-A8C0-4AEE-893C-ED56F3DDFD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81" y="2372644"/>
            <a:ext cx="10221532" cy="29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1975" y="990561"/>
            <a:ext cx="7224053" cy="5812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2CCF4FE-7D65-48FD-948C-3A6679666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60B394-6864-41C9-A3F4-60144B7BF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62" y="1760613"/>
            <a:ext cx="3101218" cy="460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4A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705578" y="927037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Which number completes the pattern?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961AD5E-DADB-4B59-8202-C0D29F656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EF4EF9-D9D7-4AEE-91EA-3D94701B88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97" y="2133866"/>
            <a:ext cx="5058411" cy="44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720</Words>
  <Application>Microsoft Office PowerPoint</Application>
  <PresentationFormat>Widescreen</PresentationFormat>
  <Paragraphs>122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Bitter</dc:creator>
  <cp:lastModifiedBy>Erik Bitter</cp:lastModifiedBy>
  <cp:revision>46</cp:revision>
  <dcterms:created xsi:type="dcterms:W3CDTF">2019-10-03T12:52:01Z</dcterms:created>
  <dcterms:modified xsi:type="dcterms:W3CDTF">2019-11-02T02:04:43Z</dcterms:modified>
  <cp:contentStatus/>
</cp:coreProperties>
</file>