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703555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4B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1FF3C-C92F-4E53-9EFF-50196CD77A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812910"/>
            <a:ext cx="8972847" cy="40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69079D-B81A-4FE5-87C0-304042A66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1923782"/>
            <a:ext cx="4323968" cy="4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9D94F-C33C-4271-A9DF-603374533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79" y="2176039"/>
            <a:ext cx="4220777" cy="41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61391" y="796448"/>
            <a:ext cx="87480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completes the puzzle?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E17AE4-2FF9-4434-B34C-FE5B467DB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75" y="2718385"/>
            <a:ext cx="8804856" cy="22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9D7BB1-8D99-425F-9E47-50A339038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8" y="1808763"/>
            <a:ext cx="9144001" cy="4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349215" y="725408"/>
            <a:ext cx="888819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8A87B-B745-44C4-9772-FC074D794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54" y="1771744"/>
            <a:ext cx="4455627" cy="43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9B45D-0251-494F-864A-D78B86A00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32" y="2043948"/>
            <a:ext cx="3191225" cy="43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909069" y="799253"/>
            <a:ext cx="848171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completes the puzzle?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C9D4BB-2B0F-4835-8183-1525930A0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18" y="2118561"/>
            <a:ext cx="7439696" cy="40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0F1F7C-683D-4FAA-B926-EF9B51986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22" y="1805281"/>
            <a:ext cx="7170162" cy="45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857571" y="898475"/>
            <a:ext cx="8765755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 in the sequence?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BB5B6A-F2A5-4839-ADF5-448968643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81" y="2578509"/>
            <a:ext cx="10144258" cy="19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A4E7F-0223-40A1-AD81-E40EF6D45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44" y="1660015"/>
            <a:ext cx="8972847" cy="45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047740" y="938819"/>
            <a:ext cx="883316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the odd one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6D27FA-537D-4685-B71E-92B167445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57" y="2253803"/>
            <a:ext cx="3726092" cy="38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A4498E-968D-4D81-AAF5-E9D113F5A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56" y="2052774"/>
            <a:ext cx="3838888" cy="3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08620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4      </a:t>
            </a:r>
          </a:p>
          <a:p>
            <a:r>
              <a:rPr lang="en-US" sz="2400" dirty="0"/>
              <a:t>In each row, divide the last 2 cells by 4 to get the 1st cell.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00253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4       </a:t>
            </a:r>
          </a:p>
          <a:p>
            <a:r>
              <a:rPr lang="en-US" sz="2400" dirty="0"/>
              <a:t>The difference between each opposite pair is either 3 or  4.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20"/>
            <a:ext cx="9779357" cy="8451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B       </a:t>
            </a:r>
          </a:p>
          <a:p>
            <a:r>
              <a:rPr lang="en-US" sz="2400" dirty="0"/>
              <a:t>All symbols move 1 step in the next square and the numbers increase by +1.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192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1      </a:t>
            </a:r>
          </a:p>
          <a:p>
            <a:r>
              <a:rPr lang="en-US" sz="2400" dirty="0"/>
              <a:t>Multiply the 3 numbers in each circle, then subtract 10 to get the center number.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738183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25       </a:t>
            </a:r>
          </a:p>
          <a:p>
            <a:r>
              <a:rPr lang="en-US" sz="2400" dirty="0"/>
              <a:t>Divide each pair of opposite numbers by 2 and subtract 5.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91509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7       </a:t>
            </a:r>
          </a:p>
          <a:p>
            <a:r>
              <a:rPr lang="en-US" sz="2400" dirty="0"/>
              <a:t>Take the average of opposite numbers and add 1 to get the middle number.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14044"/>
            <a:ext cx="9779357" cy="11163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B       </a:t>
            </a:r>
          </a:p>
          <a:p>
            <a:r>
              <a:rPr lang="en-US" sz="2400" dirty="0"/>
              <a:t>Each symbol rotate 5 steps around the center. Shapes alternate being shaded </a:t>
            </a:r>
          </a:p>
          <a:p>
            <a:r>
              <a:rPr lang="en-US" sz="2400" dirty="0"/>
              <a:t>and non shaded. Letters change in numbers in each next diamond.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044834"/>
            <a:ext cx="9779357" cy="7969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A</a:t>
            </a:r>
          </a:p>
          <a:p>
            <a:r>
              <a:rPr lang="en-US" sz="2400" dirty="0"/>
              <a:t>A is the only letter with and odd letter number value.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98741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4</a:t>
            </a:r>
          </a:p>
          <a:p>
            <a:r>
              <a:rPr lang="en-US" sz="2400" dirty="0"/>
              <a:t>Multiplying the 2 numbers and the letter in each circle part equals 32.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55276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5      </a:t>
            </a:r>
          </a:p>
          <a:p>
            <a:r>
              <a:rPr lang="en-US" sz="2400" dirty="0"/>
              <a:t>Multiply the number formed by the top 2 digits in each square by 3</a:t>
            </a:r>
          </a:p>
          <a:p>
            <a:r>
              <a:rPr lang="en-US" sz="2400" dirty="0"/>
              <a:t>to get the bottom 2 digits.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B      </a:t>
            </a:r>
          </a:p>
          <a:p>
            <a:r>
              <a:rPr lang="en-US" sz="2400" dirty="0"/>
              <a:t>Circle = 2, square = 8, hexagon = 4, triangle = 5.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4</a:t>
            </a:r>
          </a:p>
          <a:p>
            <a:r>
              <a:rPr lang="en-US" sz="2400" dirty="0"/>
              <a:t>Multiply the 2 connecting numbers in each triangle and add 2 to the result.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722005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8       </a:t>
            </a:r>
          </a:p>
          <a:p>
            <a:r>
              <a:rPr lang="en-US" sz="2400" dirty="0"/>
              <a:t>Bottom row minus the middle row equal the top row.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1026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2       </a:t>
            </a:r>
          </a:p>
          <a:p>
            <a:r>
              <a:rPr lang="en-US" sz="2400" dirty="0"/>
              <a:t>Top row is the sum of the 2nd and 3rd row, bottom row the difference.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B</a:t>
            </a:r>
          </a:p>
          <a:p>
            <a:r>
              <a:rPr lang="en-US" sz="2400" dirty="0"/>
              <a:t>The shaded part and symbols in each shape move 2 places clockwise.</a:t>
            </a:r>
          </a:p>
          <a:p>
            <a:r>
              <a:rPr lang="en-US" sz="2400" dirty="0"/>
              <a:t>The sum of the letter and number increase by 1 in both rows.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8519"/>
            <a:ext cx="9779357" cy="11436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15       </a:t>
            </a:r>
          </a:p>
          <a:p>
            <a:r>
              <a:rPr lang="en-US" sz="2400" dirty="0"/>
              <a:t>In each row, the 3rd circle shows the difference between the </a:t>
            </a:r>
          </a:p>
          <a:p>
            <a:r>
              <a:rPr lang="en-US" sz="2400" dirty="0"/>
              <a:t>numbers in the 1st and 2nd circle.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83377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S</a:t>
            </a:r>
          </a:p>
          <a:p>
            <a:r>
              <a:rPr lang="en-US" sz="2400" dirty="0"/>
              <a:t>Starting with the M of Monday, the pattern ends with S of Sunday.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18944"/>
            <a:ext cx="9779357" cy="8386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13</a:t>
            </a:r>
          </a:p>
          <a:p>
            <a:r>
              <a:rPr lang="en-US" sz="2400" dirty="0"/>
              <a:t>13 is not a prime number.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73759"/>
            <a:ext cx="9779357" cy="10748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A </a:t>
            </a:r>
          </a:p>
          <a:p>
            <a:r>
              <a:rPr lang="en-US" sz="2400" dirty="0"/>
              <a:t>In each row, the middle circle show the sum of shaded parts</a:t>
            </a:r>
          </a:p>
          <a:p>
            <a:r>
              <a:rPr lang="en-US" sz="2400" dirty="0"/>
              <a:t>of the 1st and 3rd circle.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92407"/>
            <a:ext cx="9779357" cy="1077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30      </a:t>
            </a:r>
          </a:p>
          <a:p>
            <a:r>
              <a:rPr lang="en-US" sz="2400" dirty="0"/>
              <a:t>The 4 numbers on the outside, the 4 numbers in the 4 middle, </a:t>
            </a:r>
          </a:p>
          <a:p>
            <a:r>
              <a:rPr lang="en-US" sz="2400" dirty="0"/>
              <a:t>and the center number add up to 90.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935158" y="858553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number, less than 5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F6A750-5BFE-4ABE-9734-5ECEEA6AD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13" y="2073008"/>
            <a:ext cx="3760580" cy="42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1BEAD-F197-42DE-957B-1DA4F02A4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47" y="1982722"/>
            <a:ext cx="5973041" cy="40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D847F6-BB00-42C4-A9AD-A7705F9A6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25" y="2336513"/>
            <a:ext cx="9144001" cy="31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16194" y="904623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3ABDB6-81B2-4553-839E-D6F13DC45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02" y="2083602"/>
            <a:ext cx="9144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AAF63-2680-4B37-AE53-F5A6E5ED6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8" y="2372644"/>
            <a:ext cx="10324563" cy="27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159A54-201B-44FB-8EA3-2C3D71634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35" y="1990407"/>
            <a:ext cx="3713633" cy="37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394196" y="829993"/>
            <a:ext cx="740360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the odd one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B4BAAF-F695-4377-A37C-2D23ED7EE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1972144"/>
            <a:ext cx="4092172" cy="41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716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49</cp:revision>
  <dcterms:created xsi:type="dcterms:W3CDTF">2019-10-03T12:52:01Z</dcterms:created>
  <dcterms:modified xsi:type="dcterms:W3CDTF">2019-10-07T13:29:12Z</dcterms:modified>
  <cp:contentStatus/>
</cp:coreProperties>
</file>