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642069" y="5461153"/>
            <a:ext cx="290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4D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A90202-F327-43BA-9172-0949D9A01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34" y="1735637"/>
            <a:ext cx="8972847" cy="43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189FE-CD61-44D2-B48D-14E961A74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24" y="1957588"/>
            <a:ext cx="4614758" cy="4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04413-F953-48F3-90B2-299A4F9A4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1" y="2187098"/>
            <a:ext cx="4119253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476648" y="757275"/>
            <a:ext cx="786938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87FEC-B733-49B9-B6CC-A9E4031CB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291256"/>
            <a:ext cx="9513194" cy="25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FFE66-E1AD-4B80-9CF5-4F9C5DB5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40" y="1958924"/>
            <a:ext cx="7185774" cy="4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odd number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BF9D2-D0E8-48F1-A556-E6364F389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67" y="2141427"/>
            <a:ext cx="4079801" cy="43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1CE3F-D1FC-4FE4-B722-D5B2D4058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75" y="2086377"/>
            <a:ext cx="4207586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30628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2CD169-C779-4E9A-8960-86EF32BC4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625069"/>
            <a:ext cx="9938197" cy="20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005592" y="750577"/>
            <a:ext cx="888738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domino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934114-929A-4037-A91D-30D93A500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2336780"/>
            <a:ext cx="9358648" cy="29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20E41-33C7-4C81-9240-A759A562B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5" y="2163433"/>
            <a:ext cx="9963955" cy="32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C2858-37DB-41AC-AD06-80FDF4CFC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60" y="1794647"/>
            <a:ext cx="8676068" cy="43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57473A-8DB7-443C-B104-CEC4BA9F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78" y="1928038"/>
            <a:ext cx="3209650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2A5BF-BF16-45C1-A67F-9F3766DD3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22" y="2238965"/>
            <a:ext cx="2978491" cy="36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4559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3      </a:t>
            </a:r>
          </a:p>
          <a:p>
            <a:r>
              <a:rPr lang="en-US" sz="2400" dirty="0"/>
              <a:t>Multiply the digits of the numbers to get the inner circle.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7366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4       </a:t>
            </a:r>
          </a:p>
          <a:p>
            <a:r>
              <a:rPr lang="en-US" sz="2400" dirty="0"/>
              <a:t>The product of each row is 24.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31567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A       </a:t>
            </a:r>
          </a:p>
          <a:p>
            <a:r>
              <a:rPr lang="en-US" sz="2400" dirty="0"/>
              <a:t>The circles follow a +1 sequence, starting with 20 in the 1st circle</a:t>
            </a:r>
          </a:p>
          <a:p>
            <a:r>
              <a:rPr lang="en-US" sz="2400" dirty="0"/>
              <a:t>and 25 is the missing circle.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01735"/>
            <a:ext cx="9779357" cy="1192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9      </a:t>
            </a:r>
          </a:p>
          <a:p>
            <a:r>
              <a:rPr lang="en-US" sz="2400" dirty="0"/>
              <a:t>The pyramids follow a +2, +3 and +4 pattern starting with </a:t>
            </a:r>
          </a:p>
          <a:p>
            <a:r>
              <a:rPr lang="en-US" sz="2400" dirty="0"/>
              <a:t>a sum of 18 in the 1st.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60245" y="2639308"/>
            <a:ext cx="9779357" cy="930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7       </a:t>
            </a:r>
          </a:p>
          <a:p>
            <a:r>
              <a:rPr lang="en-US" sz="2400" dirty="0"/>
              <a:t>The average of the 6 numbers in each oval of 10.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60245" y="392622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0       </a:t>
            </a:r>
          </a:p>
          <a:p>
            <a:r>
              <a:rPr lang="en-US" sz="2400" dirty="0"/>
              <a:t>The puzzle follows a vertical pattern of +4, starting with 22.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60245" y="1396954"/>
            <a:ext cx="9779357" cy="88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B       </a:t>
            </a:r>
          </a:p>
          <a:p>
            <a:r>
              <a:rPr lang="en-US" sz="2400" dirty="0"/>
              <a:t>Each column follows a pattern of +2 shaded dots.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60245" y="512774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J</a:t>
            </a:r>
          </a:p>
          <a:p>
            <a:r>
              <a:rPr lang="en-US" sz="2400" dirty="0"/>
              <a:t>The average number value of each corner pair is 8.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7792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2</a:t>
            </a:r>
          </a:p>
          <a:p>
            <a:r>
              <a:rPr lang="en-US" sz="2400" dirty="0"/>
              <a:t>The digits in the 2nd  row multiply to 64, those in the 3rd to 72.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3194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15      </a:t>
            </a:r>
          </a:p>
          <a:p>
            <a:r>
              <a:rPr lang="en-US" sz="2400" dirty="0"/>
              <a:t>The numbers in the square follow a ratio of 1:3:5.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5457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C      </a:t>
            </a:r>
          </a:p>
          <a:p>
            <a:r>
              <a:rPr lang="en-US" sz="2400" dirty="0"/>
              <a:t>All symbols move 1 step clockwise around the center. The letters follow a +2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85958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4</a:t>
            </a:r>
          </a:p>
          <a:p>
            <a:r>
              <a:rPr lang="en-US" sz="2400" dirty="0"/>
              <a:t>The numbers in the same position in the first 3 squares add up to the</a:t>
            </a:r>
          </a:p>
          <a:p>
            <a:r>
              <a:rPr lang="en-US" sz="2400" dirty="0"/>
              <a:t>numbers in the 4th square.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8569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11       </a:t>
            </a:r>
          </a:p>
          <a:p>
            <a:r>
              <a:rPr lang="en-US" sz="2400" dirty="0"/>
              <a:t>All prime numbers up to 17.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40339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4       </a:t>
            </a:r>
          </a:p>
          <a:p>
            <a:r>
              <a:rPr lang="en-US" sz="2400" dirty="0"/>
              <a:t>In each column, multiply the lowest 2 numbers and add the 3rd</a:t>
            </a:r>
          </a:p>
          <a:p>
            <a:r>
              <a:rPr lang="en-US" sz="2400" dirty="0"/>
              <a:t>to get the top number.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1715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B</a:t>
            </a:r>
          </a:p>
          <a:p>
            <a:r>
              <a:rPr lang="en-US" sz="2400" dirty="0"/>
              <a:t>The shaded parts and symbols rotate 3 steps in each next circle.</a:t>
            </a:r>
          </a:p>
          <a:p>
            <a:r>
              <a:rPr lang="en-US" sz="2400" dirty="0"/>
              <a:t>The number in the middle circle is the average of the other 2 in the row.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64318"/>
            <a:ext cx="9779357" cy="1017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6       </a:t>
            </a:r>
          </a:p>
          <a:p>
            <a:r>
              <a:rPr lang="en-US" sz="2400" dirty="0"/>
              <a:t>The sequence follows a sum of digits and +15 pattern. The 2nd cell</a:t>
            </a:r>
          </a:p>
          <a:p>
            <a:r>
              <a:rPr lang="en-US" sz="2400" dirty="0"/>
              <a:t>is 1+5, and the 3rd cell is 15 + 15.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9" y="2579422"/>
            <a:ext cx="9779357" cy="107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4</a:t>
            </a:r>
          </a:p>
          <a:p>
            <a:r>
              <a:rPr lang="en-US" sz="2400" dirty="0"/>
              <a:t>Reverse the sum of the 3 outer numbers in each circle to get the center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9" y="3916765"/>
            <a:ext cx="9779357" cy="882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P</a:t>
            </a:r>
          </a:p>
          <a:p>
            <a:r>
              <a:rPr lang="en-US" sz="2400" dirty="0"/>
              <a:t>In each row, add the left and right cell and multiply by 2 to get the middle.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9" y="1436259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6 </a:t>
            </a:r>
          </a:p>
          <a:p>
            <a:r>
              <a:rPr lang="en-US" sz="2400" dirty="0"/>
              <a:t>The total pips on each of the 5 dominos are the first 5 primes.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9" y="5059286"/>
            <a:ext cx="9779357" cy="7481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2      </a:t>
            </a:r>
          </a:p>
          <a:p>
            <a:r>
              <a:rPr lang="en-US" sz="2400" dirty="0"/>
              <a:t>The last 2 numbers in each row are multiples of 17. 34 is 2 x 17.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C60AF-2C11-4765-8BA2-748375CD1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58" y="1918890"/>
            <a:ext cx="4370195" cy="46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12E8E-7175-486C-8CBB-C2895CA2C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3" y="2060129"/>
            <a:ext cx="2906819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8D4D3-33D6-479D-85C3-BAFE085EB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611115"/>
            <a:ext cx="9538952" cy="24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09176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0D054-2B0A-491A-A2A5-312EF4C0F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56" y="1850763"/>
            <a:ext cx="7581715" cy="4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3F08F-B595-4AAD-935B-3EF95A529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6" y="2413382"/>
            <a:ext cx="10105623" cy="26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559267-948F-4D7D-8168-51186E9D6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30" y="1957098"/>
            <a:ext cx="3133257" cy="43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8891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letter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146C14-D50E-49C1-BD06-D2A334C07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27" y="2082585"/>
            <a:ext cx="3995682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701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50</cp:revision>
  <dcterms:created xsi:type="dcterms:W3CDTF">2019-10-03T12:52:01Z</dcterms:created>
  <dcterms:modified xsi:type="dcterms:W3CDTF">2019-11-02T03:33:26Z</dcterms:modified>
  <cp:contentStatus/>
</cp:coreProperties>
</file>