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642069" y="5461153"/>
            <a:ext cx="2907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4E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971417-A9DD-4625-B109-18A882DF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87" y="1780017"/>
            <a:ext cx="9088996" cy="46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AE54E-C6BD-48E7-89F1-1B956B9BF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86" y="1648394"/>
            <a:ext cx="6426910" cy="52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69FBFC-B927-457D-9AD8-4D9D789F75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03" y="1966675"/>
            <a:ext cx="4535474" cy="43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14437" y="778668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numbers are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147F2-276B-4496-8308-D025539BD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6" y="2318235"/>
            <a:ext cx="9732135" cy="29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00777" y="887117"/>
            <a:ext cx="659398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time is missing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237BB9-2A08-4ED7-9381-66F9376A1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6" y="2333482"/>
            <a:ext cx="10142113" cy="30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48144" y="755766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5EE19B-2234-4F63-8949-8462E81AF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24" y="2108106"/>
            <a:ext cx="3593757" cy="40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37990" y="869595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BC847-1A80-4C0C-845B-DE816FDD5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8" y="2196161"/>
            <a:ext cx="2956314" cy="42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78050" y="841605"/>
            <a:ext cx="648548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04AF79-19B1-497E-AE05-6B6AF10F9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9" y="2572379"/>
            <a:ext cx="10131380" cy="26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21311-17A8-4222-8F88-B9A0C827F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92" y="1617881"/>
            <a:ext cx="7666174" cy="46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E3DD08-8AF7-4CB4-A02D-B322FCC2D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8" y="2660565"/>
            <a:ext cx="10879132" cy="17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AD414-76DC-453B-828A-CCBE64528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96" y="1902095"/>
            <a:ext cx="8424206" cy="41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86CBAF-368A-4522-A6BB-57C873AC8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96" y="2063659"/>
            <a:ext cx="3744719" cy="43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A74C4A-B541-4530-A16F-C86C9723E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65" y="1825007"/>
            <a:ext cx="3101917" cy="45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32504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9      </a:t>
            </a:r>
          </a:p>
          <a:p>
            <a:r>
              <a:rPr lang="en-US" sz="2400" dirty="0"/>
              <a:t>The 2nd row is 2 times the 1st row, and the 3rd row 2 times the 1st.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62195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G       </a:t>
            </a:r>
          </a:p>
          <a:p>
            <a:r>
              <a:rPr lang="en-US" sz="2400" dirty="0"/>
              <a:t>The numbers and letters follow a +1,+2,+3,+4, </a:t>
            </a:r>
            <a:r>
              <a:rPr lang="en-US" sz="2400" dirty="0" err="1"/>
              <a:t>etc</a:t>
            </a:r>
            <a:r>
              <a:rPr lang="en-US" sz="2400" dirty="0"/>
              <a:t> pattern.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20"/>
            <a:ext cx="9779357" cy="7309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C       </a:t>
            </a:r>
          </a:p>
          <a:p>
            <a:r>
              <a:rPr lang="en-US" sz="2400" dirty="0"/>
              <a:t>Each row of dice adds up to 14.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4 and 6      </a:t>
            </a:r>
          </a:p>
          <a:p>
            <a:r>
              <a:rPr lang="en-US" sz="2400" dirty="0"/>
              <a:t>Arrow up is multiplying, and arrow down dividing.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74392"/>
            <a:ext cx="9779357" cy="11083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1       </a:t>
            </a:r>
          </a:p>
          <a:p>
            <a:r>
              <a:rPr lang="en-US" sz="2400" dirty="0"/>
              <a:t>The first 2 digits multiplied plus 2 gives the number formed by the </a:t>
            </a:r>
          </a:p>
          <a:p>
            <a:r>
              <a:rPr lang="en-US" sz="2400" dirty="0"/>
              <a:t>bottom 2 digits in each shape.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79558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32       </a:t>
            </a:r>
          </a:p>
          <a:p>
            <a:r>
              <a:rPr lang="en-US" sz="2400" dirty="0"/>
              <a:t>32 is not a multiple of 12.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91163"/>
            <a:ext cx="9779357" cy="8864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B       </a:t>
            </a:r>
          </a:p>
          <a:p>
            <a:r>
              <a:rPr lang="en-US" sz="2400" dirty="0"/>
              <a:t>In each row, multiply the 2 diamonds to get the other 2 digits.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021953"/>
            <a:ext cx="9779357" cy="9305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H</a:t>
            </a:r>
          </a:p>
          <a:p>
            <a:r>
              <a:rPr lang="en-US" sz="2400" dirty="0"/>
              <a:t>Each column follows a +2, +3, +4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21851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6</a:t>
            </a:r>
          </a:p>
          <a:p>
            <a:r>
              <a:rPr lang="en-US" sz="2400" dirty="0"/>
              <a:t>The rule is: 2 times 6 equals 9 +3.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9898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3      </a:t>
            </a:r>
          </a:p>
          <a:p>
            <a:r>
              <a:rPr lang="en-US" sz="2400" dirty="0"/>
              <a:t>Subtract 25 from the 3 digit column number to get the next column.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C      </a:t>
            </a:r>
          </a:p>
          <a:p>
            <a:r>
              <a:rPr lang="en-US" sz="2400" dirty="0"/>
              <a:t>The circles in each row rotate each step by 90 degrees.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32 and 56</a:t>
            </a:r>
          </a:p>
          <a:p>
            <a:r>
              <a:rPr lang="en-US" sz="2400" dirty="0"/>
              <a:t>In each square multiply the center digits and then multiply the</a:t>
            </a:r>
          </a:p>
          <a:p>
            <a:r>
              <a:rPr lang="en-US" sz="2400" dirty="0"/>
              <a:t>product by 2.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6528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6</a:t>
            </a:r>
          </a:p>
          <a:p>
            <a:r>
              <a:rPr lang="en-US" sz="2400" dirty="0"/>
              <a:t>The corner numbers are the sum of their 2 adjacent numbers.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6615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D       </a:t>
            </a:r>
          </a:p>
          <a:p>
            <a:r>
              <a:rPr lang="en-US" sz="2400" dirty="0"/>
              <a:t>The values of the 2 cells in each row follow a 12,14,16, 18, 20 pattern.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5:15</a:t>
            </a:r>
          </a:p>
          <a:p>
            <a:r>
              <a:rPr lang="en-US" sz="2400" dirty="0"/>
              <a:t>The1 digit +1, 2nd digits -1, 3rd digit +1  in each next watch.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5       </a:t>
            </a:r>
          </a:p>
          <a:p>
            <a:r>
              <a:rPr lang="en-US" sz="2400" dirty="0"/>
              <a:t>The cells in each group of hexagons multiplied follow a 40, 50, 60, 70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189149" y="2545654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84</a:t>
            </a:r>
          </a:p>
          <a:p>
            <a:r>
              <a:rPr lang="en-US" sz="2400" dirty="0"/>
              <a:t>The sequence follows a +3, ×3 pattern.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189149" y="3609597"/>
            <a:ext cx="9779357" cy="1160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T</a:t>
            </a:r>
          </a:p>
          <a:p>
            <a:r>
              <a:rPr lang="en-US" sz="2400" dirty="0"/>
              <a:t>In each row, multiply the first 2 circles and divide this by the 3rd,</a:t>
            </a:r>
          </a:p>
          <a:p>
            <a:r>
              <a:rPr lang="en-US" sz="2400" dirty="0"/>
              <a:t>to get the letter value.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189149" y="1217692"/>
            <a:ext cx="9779357" cy="10647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A </a:t>
            </a:r>
          </a:p>
          <a:p>
            <a:r>
              <a:rPr lang="en-US" sz="2400" dirty="0"/>
              <a:t>In each row </a:t>
            </a:r>
            <a:r>
              <a:rPr lang="en-US" sz="2400" dirty="0" err="1"/>
              <a:t>multipy</a:t>
            </a:r>
            <a:r>
              <a:rPr lang="en-US" sz="2400" dirty="0"/>
              <a:t> the 1st square by the 2nd to get the 3rd. + times</a:t>
            </a:r>
          </a:p>
          <a:p>
            <a:r>
              <a:rPr lang="en-US" sz="2400" dirty="0"/>
              <a:t>+ equals +, - times -  equals +,  and + times - equals -.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189149" y="5032865"/>
            <a:ext cx="9779357" cy="10775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7      </a:t>
            </a:r>
          </a:p>
          <a:p>
            <a:r>
              <a:rPr lang="en-US" sz="2400" dirty="0"/>
              <a:t>Multiply the left and right digit in each row and divide this by 2</a:t>
            </a:r>
          </a:p>
          <a:p>
            <a:r>
              <a:rPr lang="en-US" sz="2400" dirty="0"/>
              <a:t>to get the middle number.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4D351F-8F66-4B05-BA18-F2FD4E70B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59" y="2220836"/>
            <a:ext cx="3542077" cy="38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8030" y="725408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letter?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FDAF47-ACF4-437B-BC9A-9C0675C2D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1916504"/>
            <a:ext cx="4352949" cy="45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78425-838A-4885-B41C-B71F80B4B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2306771"/>
            <a:ext cx="10118501" cy="27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1751" y="904623"/>
            <a:ext cx="6727252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correct option?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B367FF-55CB-47A3-9C70-29CF6E13D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1896565"/>
            <a:ext cx="9144000" cy="4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AA2C1-0A73-41B5-A12A-99B8760BC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8" y="2184671"/>
            <a:ext cx="10234411" cy="31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054583" y="990561"/>
            <a:ext cx="856874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the odd one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AE6542-59E3-4806-A2D8-AA4FCA8B7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2157112"/>
            <a:ext cx="4035880" cy="41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98891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letter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95CE1B-80B7-4AA9-90A0-A0A64DCEA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82" y="2202287"/>
            <a:ext cx="3165259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693</Words>
  <Application>Microsoft Office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51</cp:revision>
  <dcterms:created xsi:type="dcterms:W3CDTF">2019-10-03T12:52:01Z</dcterms:created>
  <dcterms:modified xsi:type="dcterms:W3CDTF">2019-11-02T03:45:57Z</dcterms:modified>
  <cp:contentStatus/>
</cp:coreProperties>
</file>